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6" r:id="rId9"/>
    <p:sldId id="288" r:id="rId10"/>
    <p:sldId id="289" r:id="rId11"/>
    <p:sldId id="290" r:id="rId12"/>
    <p:sldId id="292" r:id="rId13"/>
    <p:sldId id="293" r:id="rId14"/>
    <p:sldId id="294" r:id="rId15"/>
    <p:sldId id="295" r:id="rId16"/>
    <p:sldId id="29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277B6-30B9-46FF-A573-0C59BBEFDD0A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56677-F0C6-4BD2-BC1D-0F8A33596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16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315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65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60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432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73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2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554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87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4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7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01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6575E-8294-4C77-86A3-81C23E579AE5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F222-C9C1-49B7-A90A-0C7DB3755B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45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../media/audio7.wav"/><Relationship Id="rId13" Type="http://schemas.openxmlformats.org/officeDocument/2006/relationships/audio" Target="../media/audio12.wav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12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11" Type="http://schemas.openxmlformats.org/officeDocument/2006/relationships/audio" Target="../media/audio10.wav"/><Relationship Id="rId5" Type="http://schemas.openxmlformats.org/officeDocument/2006/relationships/audio" Target="../media/audio4.wav"/><Relationship Id="rId10" Type="http://schemas.openxmlformats.org/officeDocument/2006/relationships/audio" Target="../media/audio9.wav"/><Relationship Id="rId4" Type="http://schemas.openxmlformats.org/officeDocument/2006/relationships/audio" Target="../media/audio3.wav"/><Relationship Id="rId9" Type="http://schemas.openxmlformats.org/officeDocument/2006/relationships/audio" Target="../media/audio8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2052" name="Picture 5" descr="perimeter_and_area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571500"/>
            <a:ext cx="63150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2440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Area and perimeter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076825" y="1600200"/>
            <a:ext cx="3609975" cy="3052763"/>
          </a:xfrm>
        </p:spPr>
        <p:txBody>
          <a:bodyPr/>
          <a:lstStyle/>
          <a:p>
            <a:r>
              <a:rPr lang="en-GB" altLang="en-US" sz="2400" smtClean="0"/>
              <a:t>What’s the area of this rectangle?</a:t>
            </a:r>
          </a:p>
          <a:p>
            <a:r>
              <a:rPr lang="en-GB" altLang="en-US" sz="2400" smtClean="0"/>
              <a:t>What’s the perimeter of this rectangle?</a:t>
            </a:r>
          </a:p>
          <a:p>
            <a:endParaRPr lang="en-GB" altLang="en-US" sz="2400" smtClean="0"/>
          </a:p>
        </p:txBody>
      </p:sp>
      <p:sp>
        <p:nvSpPr>
          <p:cNvPr id="4" name="Rectangle 3"/>
          <p:cNvSpPr/>
          <p:nvPr/>
        </p:nvSpPr>
        <p:spPr>
          <a:xfrm>
            <a:off x="900113" y="2349500"/>
            <a:ext cx="3743325" cy="2303463"/>
          </a:xfrm>
          <a:prstGeom prst="rect">
            <a:avLst/>
          </a:prstGeom>
          <a:solidFill>
            <a:srgbClr val="33CC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908175" y="1773238"/>
            <a:ext cx="151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8cm</a:t>
            </a: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 rot="-5400000">
            <a:off x="-179387" y="3316288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7cm</a:t>
            </a:r>
          </a:p>
        </p:txBody>
      </p:sp>
    </p:spTree>
    <p:extLst>
      <p:ext uri="{BB962C8B-B14F-4D97-AF65-F5344CB8AC3E}">
        <p14:creationId xmlns:p14="http://schemas.microsoft.com/office/powerpoint/2010/main" val="348197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smtClean="0"/>
              <a:t>How many rectangles have an area of 12cm²?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170113" cy="4525963"/>
          </a:xfrm>
        </p:spPr>
        <p:txBody>
          <a:bodyPr/>
          <a:lstStyle/>
          <a:p>
            <a:r>
              <a:rPr lang="en-GB" altLang="en-US" sz="2400" smtClean="0"/>
              <a:t>All of these rectangles have the same area, but do they have the same perimeter?</a:t>
            </a:r>
          </a:p>
        </p:txBody>
      </p:sp>
      <p:sp>
        <p:nvSpPr>
          <p:cNvPr id="4" name="Rectangle 3"/>
          <p:cNvSpPr/>
          <p:nvPr/>
        </p:nvSpPr>
        <p:spPr>
          <a:xfrm>
            <a:off x="3419475" y="1628775"/>
            <a:ext cx="518477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419475" y="2852738"/>
            <a:ext cx="2592388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419475" y="4581525"/>
            <a:ext cx="2160588" cy="1584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75" name="TextBox 6"/>
          <p:cNvSpPr txBox="1">
            <a:spLocks noChangeArrowheads="1"/>
          </p:cNvSpPr>
          <p:nvPr/>
        </p:nvSpPr>
        <p:spPr bwMode="auto">
          <a:xfrm>
            <a:off x="2771775" y="1628775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1cm</a:t>
            </a:r>
          </a:p>
        </p:txBody>
      </p:sp>
      <p:sp>
        <p:nvSpPr>
          <p:cNvPr id="7176" name="TextBox 7"/>
          <p:cNvSpPr txBox="1">
            <a:spLocks noChangeArrowheads="1"/>
          </p:cNvSpPr>
          <p:nvPr/>
        </p:nvSpPr>
        <p:spPr bwMode="auto">
          <a:xfrm>
            <a:off x="5580063" y="1125538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12cm</a:t>
            </a:r>
          </a:p>
        </p:txBody>
      </p:sp>
      <p:sp>
        <p:nvSpPr>
          <p:cNvPr id="7177" name="TextBox 8"/>
          <p:cNvSpPr txBox="1">
            <a:spLocks noChangeArrowheads="1"/>
          </p:cNvSpPr>
          <p:nvPr/>
        </p:nvSpPr>
        <p:spPr bwMode="auto">
          <a:xfrm>
            <a:off x="4319588" y="2349500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6cm</a:t>
            </a:r>
          </a:p>
        </p:txBody>
      </p:sp>
      <p:sp>
        <p:nvSpPr>
          <p:cNvPr id="7178" name="TextBox 9"/>
          <p:cNvSpPr txBox="1">
            <a:spLocks noChangeArrowheads="1"/>
          </p:cNvSpPr>
          <p:nvPr/>
        </p:nvSpPr>
        <p:spPr bwMode="auto">
          <a:xfrm rot="5400000">
            <a:off x="6128544" y="3280569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2cm</a:t>
            </a:r>
          </a:p>
        </p:txBody>
      </p:sp>
      <p:sp>
        <p:nvSpPr>
          <p:cNvPr id="7179" name="TextBox 10"/>
          <p:cNvSpPr txBox="1">
            <a:spLocks noChangeArrowheads="1"/>
          </p:cNvSpPr>
          <p:nvPr/>
        </p:nvSpPr>
        <p:spPr bwMode="auto">
          <a:xfrm rot="5400000">
            <a:off x="5616576" y="5187950"/>
            <a:ext cx="7921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3cm</a:t>
            </a:r>
          </a:p>
        </p:txBody>
      </p:sp>
      <p:sp>
        <p:nvSpPr>
          <p:cNvPr id="7180" name="TextBox 11"/>
          <p:cNvSpPr txBox="1">
            <a:spLocks noChangeArrowheads="1"/>
          </p:cNvSpPr>
          <p:nvPr/>
        </p:nvSpPr>
        <p:spPr bwMode="auto">
          <a:xfrm>
            <a:off x="4103688" y="4211638"/>
            <a:ext cx="792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4cm</a:t>
            </a:r>
          </a:p>
        </p:txBody>
      </p:sp>
    </p:spTree>
    <p:extLst>
      <p:ext uri="{BB962C8B-B14F-4D97-AF65-F5344CB8AC3E}">
        <p14:creationId xmlns:p14="http://schemas.microsoft.com/office/powerpoint/2010/main" val="273257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2057400" y="1301750"/>
            <a:ext cx="4937125" cy="3563938"/>
            <a:chOff x="1296" y="820"/>
            <a:chExt cx="3110" cy="2245"/>
          </a:xfrm>
        </p:grpSpPr>
        <p:grpSp>
          <p:nvGrpSpPr>
            <p:cNvPr id="9399" name="Group 3"/>
            <p:cNvGrpSpPr>
              <a:grpSpLocks/>
            </p:cNvGrpSpPr>
            <p:nvPr/>
          </p:nvGrpSpPr>
          <p:grpSpPr bwMode="auto">
            <a:xfrm>
              <a:off x="1296" y="1200"/>
              <a:ext cx="3110" cy="1865"/>
              <a:chOff x="-1555" y="1610"/>
              <a:chExt cx="3110" cy="1865"/>
            </a:xfrm>
          </p:grpSpPr>
          <p:grpSp>
            <p:nvGrpSpPr>
              <p:cNvPr id="9401" name="Group 4"/>
              <p:cNvGrpSpPr>
                <a:grpSpLocks/>
              </p:cNvGrpSpPr>
              <p:nvPr/>
            </p:nvGrpSpPr>
            <p:grpSpPr bwMode="auto">
              <a:xfrm>
                <a:off x="-1245" y="1610"/>
                <a:ext cx="1245" cy="620"/>
                <a:chOff x="2112" y="1143"/>
                <a:chExt cx="538" cy="268"/>
              </a:xfrm>
            </p:grpSpPr>
            <p:sp>
              <p:nvSpPr>
                <p:cNvPr id="9468" name="Rectangle 5"/>
                <p:cNvSpPr>
                  <a:spLocks noChangeArrowheads="1"/>
                </p:cNvSpPr>
                <p:nvPr/>
              </p:nvSpPr>
              <p:spPr bwMode="auto">
                <a:xfrm>
                  <a:off x="2112" y="1143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69" name="Rectangle 6"/>
                <p:cNvSpPr>
                  <a:spLocks noChangeArrowheads="1"/>
                </p:cNvSpPr>
                <p:nvPr/>
              </p:nvSpPr>
              <p:spPr bwMode="auto">
                <a:xfrm>
                  <a:off x="2246" y="1143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70" name="Rectangle 7"/>
                <p:cNvSpPr>
                  <a:spLocks noChangeArrowheads="1"/>
                </p:cNvSpPr>
                <p:nvPr/>
              </p:nvSpPr>
              <p:spPr bwMode="auto">
                <a:xfrm>
                  <a:off x="2381" y="1143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71" name="Rectangle 8"/>
                <p:cNvSpPr>
                  <a:spLocks noChangeArrowheads="1"/>
                </p:cNvSpPr>
                <p:nvPr/>
              </p:nvSpPr>
              <p:spPr bwMode="auto">
                <a:xfrm>
                  <a:off x="2381" y="1277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72" name="Rectangle 9"/>
                <p:cNvSpPr>
                  <a:spLocks noChangeArrowheads="1"/>
                </p:cNvSpPr>
                <p:nvPr/>
              </p:nvSpPr>
              <p:spPr bwMode="auto">
                <a:xfrm>
                  <a:off x="2515" y="1277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02" name="Group 10"/>
              <p:cNvGrpSpPr>
                <a:grpSpLocks/>
              </p:cNvGrpSpPr>
              <p:nvPr/>
            </p:nvGrpSpPr>
            <p:grpSpPr bwMode="auto">
              <a:xfrm>
                <a:off x="-312" y="1610"/>
                <a:ext cx="1555" cy="310"/>
                <a:chOff x="2515" y="1143"/>
                <a:chExt cx="672" cy="134"/>
              </a:xfrm>
            </p:grpSpPr>
            <p:sp>
              <p:nvSpPr>
                <p:cNvPr id="9463" name="Rectangle 11"/>
                <p:cNvSpPr>
                  <a:spLocks noChangeArrowheads="1"/>
                </p:cNvSpPr>
                <p:nvPr/>
              </p:nvSpPr>
              <p:spPr bwMode="auto">
                <a:xfrm>
                  <a:off x="2515" y="1143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64" name="Rectangle 12"/>
                <p:cNvSpPr>
                  <a:spLocks noChangeArrowheads="1"/>
                </p:cNvSpPr>
                <p:nvPr/>
              </p:nvSpPr>
              <p:spPr bwMode="auto">
                <a:xfrm>
                  <a:off x="2650" y="1143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65" name="Rectangle 13"/>
                <p:cNvSpPr>
                  <a:spLocks noChangeArrowheads="1"/>
                </p:cNvSpPr>
                <p:nvPr/>
              </p:nvSpPr>
              <p:spPr bwMode="auto">
                <a:xfrm>
                  <a:off x="2784" y="1143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66" name="Rectangle 14"/>
                <p:cNvSpPr>
                  <a:spLocks noChangeArrowheads="1"/>
                </p:cNvSpPr>
                <p:nvPr/>
              </p:nvSpPr>
              <p:spPr bwMode="auto">
                <a:xfrm>
                  <a:off x="2918" y="1143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67" name="Rectangle 15"/>
                <p:cNvSpPr>
                  <a:spLocks noChangeArrowheads="1"/>
                </p:cNvSpPr>
                <p:nvPr/>
              </p:nvSpPr>
              <p:spPr bwMode="auto">
                <a:xfrm>
                  <a:off x="3053" y="1143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03" name="Group 16"/>
              <p:cNvGrpSpPr>
                <a:grpSpLocks/>
              </p:cNvGrpSpPr>
              <p:nvPr/>
            </p:nvGrpSpPr>
            <p:grpSpPr bwMode="auto">
              <a:xfrm>
                <a:off x="620" y="1610"/>
                <a:ext cx="935" cy="933"/>
                <a:chOff x="2918" y="1143"/>
                <a:chExt cx="404" cy="403"/>
              </a:xfrm>
            </p:grpSpPr>
            <p:sp>
              <p:nvSpPr>
                <p:cNvPr id="9458" name="Rectangle 17"/>
                <p:cNvSpPr>
                  <a:spLocks noChangeArrowheads="1"/>
                </p:cNvSpPr>
                <p:nvPr/>
              </p:nvSpPr>
              <p:spPr bwMode="auto">
                <a:xfrm>
                  <a:off x="3187" y="1143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59" name="Rectangle 18"/>
                <p:cNvSpPr>
                  <a:spLocks noChangeArrowheads="1"/>
                </p:cNvSpPr>
                <p:nvPr/>
              </p:nvSpPr>
              <p:spPr bwMode="auto">
                <a:xfrm>
                  <a:off x="2918" y="1277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60" name="Rectangle 19"/>
                <p:cNvSpPr>
                  <a:spLocks noChangeArrowheads="1"/>
                </p:cNvSpPr>
                <p:nvPr/>
              </p:nvSpPr>
              <p:spPr bwMode="auto">
                <a:xfrm>
                  <a:off x="3053" y="1277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61" name="Rectangle 20"/>
                <p:cNvSpPr>
                  <a:spLocks noChangeArrowheads="1"/>
                </p:cNvSpPr>
                <p:nvPr/>
              </p:nvSpPr>
              <p:spPr bwMode="auto">
                <a:xfrm>
                  <a:off x="3187" y="1277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62" name="Rectangle 21"/>
                <p:cNvSpPr>
                  <a:spLocks noChangeArrowheads="1"/>
                </p:cNvSpPr>
                <p:nvPr/>
              </p:nvSpPr>
              <p:spPr bwMode="auto">
                <a:xfrm>
                  <a:off x="3187" y="1411"/>
                  <a:ext cx="135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04" name="Group 22"/>
              <p:cNvGrpSpPr>
                <a:grpSpLocks/>
              </p:cNvGrpSpPr>
              <p:nvPr/>
            </p:nvGrpSpPr>
            <p:grpSpPr bwMode="auto">
              <a:xfrm>
                <a:off x="-1555" y="1610"/>
                <a:ext cx="620" cy="1243"/>
                <a:chOff x="1978" y="1143"/>
                <a:chExt cx="268" cy="537"/>
              </a:xfrm>
            </p:grpSpPr>
            <p:sp>
              <p:nvSpPr>
                <p:cNvPr id="9453" name="Rectangle 23"/>
                <p:cNvSpPr>
                  <a:spLocks noChangeArrowheads="1"/>
                </p:cNvSpPr>
                <p:nvPr/>
              </p:nvSpPr>
              <p:spPr bwMode="auto">
                <a:xfrm>
                  <a:off x="1978" y="1143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54" name="Rectangle 24"/>
                <p:cNvSpPr>
                  <a:spLocks noChangeArrowheads="1"/>
                </p:cNvSpPr>
                <p:nvPr/>
              </p:nvSpPr>
              <p:spPr bwMode="auto">
                <a:xfrm>
                  <a:off x="1978" y="1277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55" name="Rectangle 25"/>
                <p:cNvSpPr>
                  <a:spLocks noChangeArrowheads="1"/>
                </p:cNvSpPr>
                <p:nvPr/>
              </p:nvSpPr>
              <p:spPr bwMode="auto">
                <a:xfrm>
                  <a:off x="2112" y="1277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56" name="Rectangle 26"/>
                <p:cNvSpPr>
                  <a:spLocks noChangeArrowheads="1"/>
                </p:cNvSpPr>
                <p:nvPr/>
              </p:nvSpPr>
              <p:spPr bwMode="auto">
                <a:xfrm>
                  <a:off x="1978" y="1411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57" name="Rectangle 27"/>
                <p:cNvSpPr>
                  <a:spLocks noChangeArrowheads="1"/>
                </p:cNvSpPr>
                <p:nvPr/>
              </p:nvSpPr>
              <p:spPr bwMode="auto">
                <a:xfrm>
                  <a:off x="1978" y="1546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05" name="Group 28"/>
              <p:cNvGrpSpPr>
                <a:grpSpLocks/>
              </p:cNvGrpSpPr>
              <p:nvPr/>
            </p:nvGrpSpPr>
            <p:grpSpPr bwMode="auto">
              <a:xfrm>
                <a:off x="-1245" y="1920"/>
                <a:ext cx="933" cy="933"/>
                <a:chOff x="2112" y="1277"/>
                <a:chExt cx="403" cy="403"/>
              </a:xfrm>
            </p:grpSpPr>
            <p:sp>
              <p:nvSpPr>
                <p:cNvPr id="9448" name="Rectangle 29"/>
                <p:cNvSpPr>
                  <a:spLocks noChangeArrowheads="1"/>
                </p:cNvSpPr>
                <p:nvPr/>
              </p:nvSpPr>
              <p:spPr bwMode="auto">
                <a:xfrm>
                  <a:off x="2246" y="1277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49" name="Rectangle 30"/>
                <p:cNvSpPr>
                  <a:spLocks noChangeArrowheads="1"/>
                </p:cNvSpPr>
                <p:nvPr/>
              </p:nvSpPr>
              <p:spPr bwMode="auto">
                <a:xfrm>
                  <a:off x="2112" y="1411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50" name="Rectangle 31"/>
                <p:cNvSpPr>
                  <a:spLocks noChangeArrowheads="1"/>
                </p:cNvSpPr>
                <p:nvPr/>
              </p:nvSpPr>
              <p:spPr bwMode="auto">
                <a:xfrm>
                  <a:off x="2246" y="1411"/>
                  <a:ext cx="135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51" name="Rectangle 32"/>
                <p:cNvSpPr>
                  <a:spLocks noChangeArrowheads="1"/>
                </p:cNvSpPr>
                <p:nvPr/>
              </p:nvSpPr>
              <p:spPr bwMode="auto">
                <a:xfrm>
                  <a:off x="2381" y="1411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52" name="Rectangle 33"/>
                <p:cNvSpPr>
                  <a:spLocks noChangeArrowheads="1"/>
                </p:cNvSpPr>
                <p:nvPr/>
              </p:nvSpPr>
              <p:spPr bwMode="auto">
                <a:xfrm>
                  <a:off x="2246" y="1546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06" name="Group 34"/>
              <p:cNvGrpSpPr>
                <a:grpSpLocks/>
              </p:cNvGrpSpPr>
              <p:nvPr/>
            </p:nvGrpSpPr>
            <p:grpSpPr bwMode="auto">
              <a:xfrm>
                <a:off x="0" y="1920"/>
                <a:ext cx="933" cy="933"/>
                <a:chOff x="2650" y="1277"/>
                <a:chExt cx="403" cy="403"/>
              </a:xfrm>
            </p:grpSpPr>
            <p:sp>
              <p:nvSpPr>
                <p:cNvPr id="9443" name="Rectangle 35"/>
                <p:cNvSpPr>
                  <a:spLocks noChangeArrowheads="1"/>
                </p:cNvSpPr>
                <p:nvPr/>
              </p:nvSpPr>
              <p:spPr bwMode="auto">
                <a:xfrm>
                  <a:off x="2650" y="1277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44" name="Rectangle 36"/>
                <p:cNvSpPr>
                  <a:spLocks noChangeArrowheads="1"/>
                </p:cNvSpPr>
                <p:nvPr/>
              </p:nvSpPr>
              <p:spPr bwMode="auto">
                <a:xfrm>
                  <a:off x="2784" y="1277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45" name="Rectangle 37"/>
                <p:cNvSpPr>
                  <a:spLocks noChangeArrowheads="1"/>
                </p:cNvSpPr>
                <p:nvPr/>
              </p:nvSpPr>
              <p:spPr bwMode="auto">
                <a:xfrm>
                  <a:off x="2784" y="1411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46" name="Rectangle 38"/>
                <p:cNvSpPr>
                  <a:spLocks noChangeArrowheads="1"/>
                </p:cNvSpPr>
                <p:nvPr/>
              </p:nvSpPr>
              <p:spPr bwMode="auto">
                <a:xfrm>
                  <a:off x="2784" y="1546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47" name="Rectangle 39"/>
                <p:cNvSpPr>
                  <a:spLocks noChangeArrowheads="1"/>
                </p:cNvSpPr>
                <p:nvPr/>
              </p:nvSpPr>
              <p:spPr bwMode="auto">
                <a:xfrm>
                  <a:off x="2918" y="1546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07" name="Group 40"/>
              <p:cNvGrpSpPr>
                <a:grpSpLocks/>
              </p:cNvGrpSpPr>
              <p:nvPr/>
            </p:nvGrpSpPr>
            <p:grpSpPr bwMode="auto">
              <a:xfrm>
                <a:off x="-622" y="2230"/>
                <a:ext cx="932" cy="935"/>
                <a:chOff x="2381" y="1411"/>
                <a:chExt cx="403" cy="404"/>
              </a:xfrm>
            </p:grpSpPr>
            <p:sp>
              <p:nvSpPr>
                <p:cNvPr id="9438" name="Rectangle 41"/>
                <p:cNvSpPr>
                  <a:spLocks noChangeArrowheads="1"/>
                </p:cNvSpPr>
                <p:nvPr/>
              </p:nvSpPr>
              <p:spPr bwMode="auto">
                <a:xfrm>
                  <a:off x="2515" y="1411"/>
                  <a:ext cx="135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39" name="Rectangle 42"/>
                <p:cNvSpPr>
                  <a:spLocks noChangeArrowheads="1"/>
                </p:cNvSpPr>
                <p:nvPr/>
              </p:nvSpPr>
              <p:spPr bwMode="auto">
                <a:xfrm>
                  <a:off x="2650" y="1411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40" name="Rectangle 43"/>
                <p:cNvSpPr>
                  <a:spLocks noChangeArrowheads="1"/>
                </p:cNvSpPr>
                <p:nvPr/>
              </p:nvSpPr>
              <p:spPr bwMode="auto">
                <a:xfrm>
                  <a:off x="2381" y="1546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41" name="Rectangle 44"/>
                <p:cNvSpPr>
                  <a:spLocks noChangeArrowheads="1"/>
                </p:cNvSpPr>
                <p:nvPr/>
              </p:nvSpPr>
              <p:spPr bwMode="auto">
                <a:xfrm>
                  <a:off x="2515" y="1546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42" name="Rectangle 45"/>
                <p:cNvSpPr>
                  <a:spLocks noChangeArrowheads="1"/>
                </p:cNvSpPr>
                <p:nvPr/>
              </p:nvSpPr>
              <p:spPr bwMode="auto">
                <a:xfrm>
                  <a:off x="2381" y="1680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08" name="Group 46"/>
              <p:cNvGrpSpPr>
                <a:grpSpLocks/>
              </p:cNvGrpSpPr>
              <p:nvPr/>
            </p:nvGrpSpPr>
            <p:grpSpPr bwMode="auto">
              <a:xfrm>
                <a:off x="620" y="2230"/>
                <a:ext cx="623" cy="935"/>
                <a:chOff x="2918" y="1411"/>
                <a:chExt cx="269" cy="404"/>
              </a:xfrm>
            </p:grpSpPr>
            <p:sp>
              <p:nvSpPr>
                <p:cNvPr id="9433" name="Rectangle 47"/>
                <p:cNvSpPr>
                  <a:spLocks noChangeArrowheads="1"/>
                </p:cNvSpPr>
                <p:nvPr/>
              </p:nvSpPr>
              <p:spPr bwMode="auto">
                <a:xfrm>
                  <a:off x="2918" y="1411"/>
                  <a:ext cx="135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34" name="Rectangle 48"/>
                <p:cNvSpPr>
                  <a:spLocks noChangeArrowheads="1"/>
                </p:cNvSpPr>
                <p:nvPr/>
              </p:nvSpPr>
              <p:spPr bwMode="auto">
                <a:xfrm>
                  <a:off x="3053" y="1411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35" name="Rectangle 49"/>
                <p:cNvSpPr>
                  <a:spLocks noChangeArrowheads="1"/>
                </p:cNvSpPr>
                <p:nvPr/>
              </p:nvSpPr>
              <p:spPr bwMode="auto">
                <a:xfrm>
                  <a:off x="3053" y="1546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36" name="Rectangle 50"/>
                <p:cNvSpPr>
                  <a:spLocks noChangeArrowheads="1"/>
                </p:cNvSpPr>
                <p:nvPr/>
              </p:nvSpPr>
              <p:spPr bwMode="auto">
                <a:xfrm>
                  <a:off x="2918" y="1680"/>
                  <a:ext cx="135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37" name="Rectangle 51"/>
                <p:cNvSpPr>
                  <a:spLocks noChangeArrowheads="1"/>
                </p:cNvSpPr>
                <p:nvPr/>
              </p:nvSpPr>
              <p:spPr bwMode="auto">
                <a:xfrm>
                  <a:off x="3053" y="1680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09" name="Group 52"/>
              <p:cNvGrpSpPr>
                <a:grpSpLocks/>
              </p:cNvGrpSpPr>
              <p:nvPr/>
            </p:nvGrpSpPr>
            <p:grpSpPr bwMode="auto">
              <a:xfrm>
                <a:off x="-1555" y="2543"/>
                <a:ext cx="933" cy="932"/>
                <a:chOff x="1978" y="1546"/>
                <a:chExt cx="403" cy="403"/>
              </a:xfrm>
            </p:grpSpPr>
            <p:sp>
              <p:nvSpPr>
                <p:cNvPr id="9428" name="Rectangle 53"/>
                <p:cNvSpPr>
                  <a:spLocks noChangeArrowheads="1"/>
                </p:cNvSpPr>
                <p:nvPr/>
              </p:nvSpPr>
              <p:spPr bwMode="auto">
                <a:xfrm>
                  <a:off x="2112" y="1546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29" name="Rectangle 54"/>
                <p:cNvSpPr>
                  <a:spLocks noChangeArrowheads="1"/>
                </p:cNvSpPr>
                <p:nvPr/>
              </p:nvSpPr>
              <p:spPr bwMode="auto">
                <a:xfrm>
                  <a:off x="1978" y="1680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30" name="Rectangle 55"/>
                <p:cNvSpPr>
                  <a:spLocks noChangeArrowheads="1"/>
                </p:cNvSpPr>
                <p:nvPr/>
              </p:nvSpPr>
              <p:spPr bwMode="auto">
                <a:xfrm>
                  <a:off x="2112" y="1680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31" name="Rectangle 56"/>
                <p:cNvSpPr>
                  <a:spLocks noChangeArrowheads="1"/>
                </p:cNvSpPr>
                <p:nvPr/>
              </p:nvSpPr>
              <p:spPr bwMode="auto">
                <a:xfrm>
                  <a:off x="2246" y="1680"/>
                  <a:ext cx="135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32" name="Rectangle 57"/>
                <p:cNvSpPr>
                  <a:spLocks noChangeArrowheads="1"/>
                </p:cNvSpPr>
                <p:nvPr/>
              </p:nvSpPr>
              <p:spPr bwMode="auto">
                <a:xfrm>
                  <a:off x="1978" y="1815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10" name="Group 58"/>
              <p:cNvGrpSpPr>
                <a:grpSpLocks/>
              </p:cNvGrpSpPr>
              <p:nvPr/>
            </p:nvGrpSpPr>
            <p:grpSpPr bwMode="auto">
              <a:xfrm>
                <a:off x="-1245" y="2853"/>
                <a:ext cx="1245" cy="622"/>
                <a:chOff x="2112" y="1680"/>
                <a:chExt cx="538" cy="269"/>
              </a:xfrm>
            </p:grpSpPr>
            <p:sp>
              <p:nvSpPr>
                <p:cNvPr id="9423" name="Rectangle 59"/>
                <p:cNvSpPr>
                  <a:spLocks noChangeArrowheads="1"/>
                </p:cNvSpPr>
                <p:nvPr/>
              </p:nvSpPr>
              <p:spPr bwMode="auto">
                <a:xfrm>
                  <a:off x="2515" y="1680"/>
                  <a:ext cx="135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24" name="Rectangle 60"/>
                <p:cNvSpPr>
                  <a:spLocks noChangeArrowheads="1"/>
                </p:cNvSpPr>
                <p:nvPr/>
              </p:nvSpPr>
              <p:spPr bwMode="auto">
                <a:xfrm>
                  <a:off x="2112" y="1815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25" name="Rectangle 61"/>
                <p:cNvSpPr>
                  <a:spLocks noChangeArrowheads="1"/>
                </p:cNvSpPr>
                <p:nvPr/>
              </p:nvSpPr>
              <p:spPr bwMode="auto">
                <a:xfrm>
                  <a:off x="2246" y="1815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26" name="Rectangle 62"/>
                <p:cNvSpPr>
                  <a:spLocks noChangeArrowheads="1"/>
                </p:cNvSpPr>
                <p:nvPr/>
              </p:nvSpPr>
              <p:spPr bwMode="auto">
                <a:xfrm>
                  <a:off x="2381" y="1815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27" name="Rectangle 63"/>
                <p:cNvSpPr>
                  <a:spLocks noChangeArrowheads="1"/>
                </p:cNvSpPr>
                <p:nvPr/>
              </p:nvSpPr>
              <p:spPr bwMode="auto">
                <a:xfrm>
                  <a:off x="2515" y="1815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11" name="Group 64"/>
              <p:cNvGrpSpPr>
                <a:grpSpLocks/>
              </p:cNvGrpSpPr>
              <p:nvPr/>
            </p:nvGrpSpPr>
            <p:grpSpPr bwMode="auto">
              <a:xfrm>
                <a:off x="0" y="2543"/>
                <a:ext cx="620" cy="932"/>
                <a:chOff x="2650" y="1546"/>
                <a:chExt cx="268" cy="403"/>
              </a:xfrm>
            </p:grpSpPr>
            <p:sp>
              <p:nvSpPr>
                <p:cNvPr id="9418" name="Rectangle 65"/>
                <p:cNvSpPr>
                  <a:spLocks noChangeArrowheads="1"/>
                </p:cNvSpPr>
                <p:nvPr/>
              </p:nvSpPr>
              <p:spPr bwMode="auto">
                <a:xfrm>
                  <a:off x="2650" y="1546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19" name="Rectangle 66"/>
                <p:cNvSpPr>
                  <a:spLocks noChangeArrowheads="1"/>
                </p:cNvSpPr>
                <p:nvPr/>
              </p:nvSpPr>
              <p:spPr bwMode="auto">
                <a:xfrm>
                  <a:off x="2650" y="1680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20" name="Rectangle 67"/>
                <p:cNvSpPr>
                  <a:spLocks noChangeArrowheads="1"/>
                </p:cNvSpPr>
                <p:nvPr/>
              </p:nvSpPr>
              <p:spPr bwMode="auto">
                <a:xfrm>
                  <a:off x="2784" y="1680"/>
                  <a:ext cx="134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21" name="Rectangle 68"/>
                <p:cNvSpPr>
                  <a:spLocks noChangeArrowheads="1"/>
                </p:cNvSpPr>
                <p:nvPr/>
              </p:nvSpPr>
              <p:spPr bwMode="auto">
                <a:xfrm>
                  <a:off x="2650" y="1815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22" name="Rectangle 69"/>
                <p:cNvSpPr>
                  <a:spLocks noChangeArrowheads="1"/>
                </p:cNvSpPr>
                <p:nvPr/>
              </p:nvSpPr>
              <p:spPr bwMode="auto">
                <a:xfrm>
                  <a:off x="2784" y="1815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9412" name="Group 70"/>
              <p:cNvGrpSpPr>
                <a:grpSpLocks/>
              </p:cNvGrpSpPr>
              <p:nvPr/>
            </p:nvGrpSpPr>
            <p:grpSpPr bwMode="auto">
              <a:xfrm>
                <a:off x="620" y="2543"/>
                <a:ext cx="935" cy="932"/>
                <a:chOff x="2918" y="1546"/>
                <a:chExt cx="404" cy="403"/>
              </a:xfrm>
            </p:grpSpPr>
            <p:sp>
              <p:nvSpPr>
                <p:cNvPr id="9413" name="Rectangle 71"/>
                <p:cNvSpPr>
                  <a:spLocks noChangeArrowheads="1"/>
                </p:cNvSpPr>
                <p:nvPr/>
              </p:nvSpPr>
              <p:spPr bwMode="auto">
                <a:xfrm>
                  <a:off x="3187" y="1546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14" name="Rectangle 72"/>
                <p:cNvSpPr>
                  <a:spLocks noChangeArrowheads="1"/>
                </p:cNvSpPr>
                <p:nvPr/>
              </p:nvSpPr>
              <p:spPr bwMode="auto">
                <a:xfrm>
                  <a:off x="3187" y="1680"/>
                  <a:ext cx="135" cy="135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15" name="Rectangle 73"/>
                <p:cNvSpPr>
                  <a:spLocks noChangeArrowheads="1"/>
                </p:cNvSpPr>
                <p:nvPr/>
              </p:nvSpPr>
              <p:spPr bwMode="auto">
                <a:xfrm>
                  <a:off x="2918" y="1815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16" name="Rectangle 74"/>
                <p:cNvSpPr>
                  <a:spLocks noChangeArrowheads="1"/>
                </p:cNvSpPr>
                <p:nvPr/>
              </p:nvSpPr>
              <p:spPr bwMode="auto">
                <a:xfrm>
                  <a:off x="3053" y="1815"/>
                  <a:ext cx="134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9417" name="Rectangle 75"/>
                <p:cNvSpPr>
                  <a:spLocks noChangeArrowheads="1"/>
                </p:cNvSpPr>
                <p:nvPr/>
              </p:nvSpPr>
              <p:spPr bwMode="auto">
                <a:xfrm>
                  <a:off x="3187" y="1815"/>
                  <a:ext cx="135" cy="134"/>
                </a:xfrm>
                <a:prstGeom prst="rect">
                  <a:avLst/>
                </a:prstGeom>
                <a:solidFill>
                  <a:srgbClr val="F8F8F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9400" name="Text Box 76"/>
            <p:cNvSpPr txBox="1">
              <a:spLocks noChangeArrowheads="1"/>
            </p:cNvSpPr>
            <p:nvPr/>
          </p:nvSpPr>
          <p:spPr bwMode="auto">
            <a:xfrm>
              <a:off x="2204" y="820"/>
              <a:ext cx="1041" cy="333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2800" b="1">
                  <a:solidFill>
                    <a:schemeClr val="accent2"/>
                  </a:solidFill>
                  <a:latin typeface="Comic Sans MS" pitchFamily="66" charset="0"/>
                </a:rPr>
                <a:t>6 x 10</a:t>
              </a:r>
            </a:p>
          </p:txBody>
        </p:sp>
      </p:grpSp>
      <p:grpSp>
        <p:nvGrpSpPr>
          <p:cNvPr id="3149" name="Group 77"/>
          <p:cNvGrpSpPr>
            <a:grpSpLocks/>
          </p:cNvGrpSpPr>
          <p:nvPr/>
        </p:nvGrpSpPr>
        <p:grpSpPr bwMode="auto">
          <a:xfrm>
            <a:off x="1414463" y="571500"/>
            <a:ext cx="684212" cy="581025"/>
            <a:chOff x="891" y="360"/>
            <a:chExt cx="431" cy="366"/>
          </a:xfrm>
        </p:grpSpPr>
        <p:sp>
          <p:nvSpPr>
            <p:cNvPr id="9397" name="AutoShape 78"/>
            <p:cNvSpPr>
              <a:spLocks noChangeArrowheads="1"/>
            </p:cNvSpPr>
            <p:nvPr/>
          </p:nvSpPr>
          <p:spPr bwMode="auto">
            <a:xfrm>
              <a:off x="891" y="360"/>
              <a:ext cx="366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7BA7A8"/>
                </a:gs>
                <a:gs pos="50000">
                  <a:srgbClr val="BAFCFE"/>
                </a:gs>
                <a:gs pos="100000">
                  <a:srgbClr val="7BA7A8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98" name="Text Box 79"/>
            <p:cNvSpPr txBox="1">
              <a:spLocks noChangeArrowheads="1"/>
            </p:cNvSpPr>
            <p:nvPr/>
          </p:nvSpPr>
          <p:spPr bwMode="auto">
            <a:xfrm>
              <a:off x="956" y="402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P</a:t>
              </a:r>
            </a:p>
          </p:txBody>
        </p:sp>
      </p:grpSp>
      <p:grpSp>
        <p:nvGrpSpPr>
          <p:cNvPr id="3152" name="Group 80"/>
          <p:cNvGrpSpPr>
            <a:grpSpLocks/>
          </p:cNvGrpSpPr>
          <p:nvPr/>
        </p:nvGrpSpPr>
        <p:grpSpPr bwMode="auto">
          <a:xfrm>
            <a:off x="1995488" y="571500"/>
            <a:ext cx="712787" cy="581025"/>
            <a:chOff x="1257" y="360"/>
            <a:chExt cx="449" cy="366"/>
          </a:xfrm>
        </p:grpSpPr>
        <p:sp>
          <p:nvSpPr>
            <p:cNvPr id="9395" name="AutoShape 81"/>
            <p:cNvSpPr>
              <a:spLocks noChangeArrowheads="1"/>
            </p:cNvSpPr>
            <p:nvPr/>
          </p:nvSpPr>
          <p:spPr bwMode="auto">
            <a:xfrm>
              <a:off x="1257" y="360"/>
              <a:ext cx="366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A987A9"/>
                </a:gs>
                <a:gs pos="50000">
                  <a:srgbClr val="FFCCFF"/>
                </a:gs>
                <a:gs pos="100000">
                  <a:srgbClr val="A987A9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96" name="Text Box 82"/>
            <p:cNvSpPr txBox="1">
              <a:spLocks noChangeArrowheads="1"/>
            </p:cNvSpPr>
            <p:nvPr/>
          </p:nvSpPr>
          <p:spPr bwMode="auto">
            <a:xfrm>
              <a:off x="1340" y="414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E</a:t>
              </a:r>
            </a:p>
          </p:txBody>
        </p:sp>
      </p:grpSp>
      <p:grpSp>
        <p:nvGrpSpPr>
          <p:cNvPr id="3155" name="Group 83"/>
          <p:cNvGrpSpPr>
            <a:grpSpLocks/>
          </p:cNvGrpSpPr>
          <p:nvPr/>
        </p:nvGrpSpPr>
        <p:grpSpPr bwMode="auto">
          <a:xfrm>
            <a:off x="2576513" y="571500"/>
            <a:ext cx="650875" cy="581025"/>
            <a:chOff x="1623" y="360"/>
            <a:chExt cx="410" cy="366"/>
          </a:xfrm>
        </p:grpSpPr>
        <p:sp>
          <p:nvSpPr>
            <p:cNvPr id="9393" name="AutoShape 84"/>
            <p:cNvSpPr>
              <a:spLocks noChangeArrowheads="1"/>
            </p:cNvSpPr>
            <p:nvPr/>
          </p:nvSpPr>
          <p:spPr bwMode="auto">
            <a:xfrm>
              <a:off x="1623" y="360"/>
              <a:ext cx="365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857FA7"/>
                </a:gs>
                <a:gs pos="50000">
                  <a:srgbClr val="C9C0FC"/>
                </a:gs>
                <a:gs pos="100000">
                  <a:srgbClr val="857FA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94" name="Text Box 85"/>
            <p:cNvSpPr txBox="1">
              <a:spLocks noChangeArrowheads="1"/>
            </p:cNvSpPr>
            <p:nvPr/>
          </p:nvSpPr>
          <p:spPr bwMode="auto">
            <a:xfrm>
              <a:off x="1667" y="408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N</a:t>
              </a:r>
            </a:p>
          </p:txBody>
        </p:sp>
      </p:grpSp>
      <p:grpSp>
        <p:nvGrpSpPr>
          <p:cNvPr id="3158" name="Group 86"/>
          <p:cNvGrpSpPr>
            <a:grpSpLocks/>
          </p:cNvGrpSpPr>
          <p:nvPr/>
        </p:nvGrpSpPr>
        <p:grpSpPr bwMode="auto">
          <a:xfrm>
            <a:off x="3155950" y="571500"/>
            <a:ext cx="657225" cy="581025"/>
            <a:chOff x="1988" y="360"/>
            <a:chExt cx="414" cy="366"/>
          </a:xfrm>
        </p:grpSpPr>
        <p:sp>
          <p:nvSpPr>
            <p:cNvPr id="9391" name="AutoShape 87"/>
            <p:cNvSpPr>
              <a:spLocks noChangeArrowheads="1"/>
            </p:cNvSpPr>
            <p:nvPr/>
          </p:nvSpPr>
          <p:spPr bwMode="auto">
            <a:xfrm>
              <a:off x="1988" y="360"/>
              <a:ext cx="366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92" name="Text Box 88"/>
            <p:cNvSpPr txBox="1">
              <a:spLocks noChangeArrowheads="1"/>
            </p:cNvSpPr>
            <p:nvPr/>
          </p:nvSpPr>
          <p:spPr bwMode="auto">
            <a:xfrm>
              <a:off x="2036" y="405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T</a:t>
              </a:r>
            </a:p>
          </p:txBody>
        </p:sp>
      </p:grpSp>
      <p:grpSp>
        <p:nvGrpSpPr>
          <p:cNvPr id="3161" name="Group 89"/>
          <p:cNvGrpSpPr>
            <a:grpSpLocks/>
          </p:cNvGrpSpPr>
          <p:nvPr/>
        </p:nvGrpSpPr>
        <p:grpSpPr bwMode="auto">
          <a:xfrm>
            <a:off x="3736975" y="571500"/>
            <a:ext cx="690563" cy="581025"/>
            <a:chOff x="2354" y="360"/>
            <a:chExt cx="435" cy="366"/>
          </a:xfrm>
        </p:grpSpPr>
        <p:sp>
          <p:nvSpPr>
            <p:cNvPr id="9389" name="AutoShape 90"/>
            <p:cNvSpPr>
              <a:spLocks noChangeArrowheads="1"/>
            </p:cNvSpPr>
            <p:nvPr/>
          </p:nvSpPr>
          <p:spPr bwMode="auto">
            <a:xfrm>
              <a:off x="2354" y="360"/>
              <a:ext cx="366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55897C"/>
                </a:gs>
                <a:gs pos="50000">
                  <a:srgbClr val="81CFBB"/>
                </a:gs>
                <a:gs pos="100000">
                  <a:srgbClr val="55897C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90" name="Text Box 91"/>
            <p:cNvSpPr txBox="1">
              <a:spLocks noChangeArrowheads="1"/>
            </p:cNvSpPr>
            <p:nvPr/>
          </p:nvSpPr>
          <p:spPr bwMode="auto">
            <a:xfrm>
              <a:off x="2423" y="405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O</a:t>
              </a:r>
            </a:p>
          </p:txBody>
        </p:sp>
      </p:grpSp>
      <p:grpSp>
        <p:nvGrpSpPr>
          <p:cNvPr id="3164" name="Group 92"/>
          <p:cNvGrpSpPr>
            <a:grpSpLocks/>
          </p:cNvGrpSpPr>
          <p:nvPr/>
        </p:nvGrpSpPr>
        <p:grpSpPr bwMode="auto">
          <a:xfrm>
            <a:off x="4318000" y="571500"/>
            <a:ext cx="657225" cy="581025"/>
            <a:chOff x="2720" y="360"/>
            <a:chExt cx="414" cy="366"/>
          </a:xfrm>
        </p:grpSpPr>
        <p:sp>
          <p:nvSpPr>
            <p:cNvPr id="9387" name="AutoShape 93"/>
            <p:cNvSpPr>
              <a:spLocks noChangeArrowheads="1"/>
            </p:cNvSpPr>
            <p:nvPr/>
          </p:nvSpPr>
          <p:spPr bwMode="auto">
            <a:xfrm>
              <a:off x="2720" y="360"/>
              <a:ext cx="365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A866A2"/>
                </a:gs>
                <a:gs pos="50000">
                  <a:srgbClr val="FE9AF4"/>
                </a:gs>
                <a:gs pos="100000">
                  <a:srgbClr val="A866A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88" name="Text Box 94"/>
            <p:cNvSpPr txBox="1">
              <a:spLocks noChangeArrowheads="1"/>
            </p:cNvSpPr>
            <p:nvPr/>
          </p:nvSpPr>
          <p:spPr bwMode="auto">
            <a:xfrm>
              <a:off x="2768" y="417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M</a:t>
              </a:r>
            </a:p>
          </p:txBody>
        </p:sp>
      </p:grpSp>
      <p:grpSp>
        <p:nvGrpSpPr>
          <p:cNvPr id="3167" name="Group 95"/>
          <p:cNvGrpSpPr>
            <a:grpSpLocks/>
          </p:cNvGrpSpPr>
          <p:nvPr/>
        </p:nvGrpSpPr>
        <p:grpSpPr bwMode="auto">
          <a:xfrm>
            <a:off x="4897438" y="571500"/>
            <a:ext cx="706437" cy="581025"/>
            <a:chOff x="3085" y="360"/>
            <a:chExt cx="445" cy="366"/>
          </a:xfrm>
        </p:grpSpPr>
        <p:sp>
          <p:nvSpPr>
            <p:cNvPr id="9385" name="AutoShape 96"/>
            <p:cNvSpPr>
              <a:spLocks noChangeArrowheads="1"/>
            </p:cNvSpPr>
            <p:nvPr/>
          </p:nvSpPr>
          <p:spPr bwMode="auto">
            <a:xfrm>
              <a:off x="3085" y="360"/>
              <a:ext cx="366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A97F64"/>
                </a:gs>
                <a:gs pos="50000">
                  <a:srgbClr val="FFBF97"/>
                </a:gs>
                <a:gs pos="100000">
                  <a:srgbClr val="A97F64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86" name="Text Box 97"/>
            <p:cNvSpPr txBox="1">
              <a:spLocks noChangeArrowheads="1"/>
            </p:cNvSpPr>
            <p:nvPr/>
          </p:nvSpPr>
          <p:spPr bwMode="auto">
            <a:xfrm>
              <a:off x="3164" y="408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I</a:t>
              </a:r>
            </a:p>
          </p:txBody>
        </p:sp>
      </p:grpSp>
      <p:grpSp>
        <p:nvGrpSpPr>
          <p:cNvPr id="3170" name="Group 98"/>
          <p:cNvGrpSpPr>
            <a:grpSpLocks/>
          </p:cNvGrpSpPr>
          <p:nvPr/>
        </p:nvGrpSpPr>
        <p:grpSpPr bwMode="auto">
          <a:xfrm>
            <a:off x="5478463" y="571500"/>
            <a:ext cx="673100" cy="581025"/>
            <a:chOff x="3451" y="360"/>
            <a:chExt cx="424" cy="366"/>
          </a:xfrm>
        </p:grpSpPr>
        <p:sp>
          <p:nvSpPr>
            <p:cNvPr id="9383" name="AutoShape 99"/>
            <p:cNvSpPr>
              <a:spLocks noChangeArrowheads="1"/>
            </p:cNvSpPr>
            <p:nvPr/>
          </p:nvSpPr>
          <p:spPr bwMode="auto">
            <a:xfrm>
              <a:off x="3451" y="360"/>
              <a:ext cx="365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A86D82"/>
                </a:gs>
                <a:gs pos="50000">
                  <a:srgbClr val="FEA4C4"/>
                </a:gs>
                <a:gs pos="100000">
                  <a:srgbClr val="A86D8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84" name="Text Box 100"/>
            <p:cNvSpPr txBox="1">
              <a:spLocks noChangeArrowheads="1"/>
            </p:cNvSpPr>
            <p:nvPr/>
          </p:nvSpPr>
          <p:spPr bwMode="auto">
            <a:xfrm>
              <a:off x="3509" y="414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N</a:t>
              </a:r>
            </a:p>
          </p:txBody>
        </p:sp>
      </p:grpSp>
      <p:grpSp>
        <p:nvGrpSpPr>
          <p:cNvPr id="3173" name="Group 101"/>
          <p:cNvGrpSpPr>
            <a:grpSpLocks/>
          </p:cNvGrpSpPr>
          <p:nvPr/>
        </p:nvGrpSpPr>
        <p:grpSpPr bwMode="auto">
          <a:xfrm>
            <a:off x="6057900" y="571500"/>
            <a:ext cx="665163" cy="581025"/>
            <a:chOff x="3816" y="360"/>
            <a:chExt cx="419" cy="366"/>
          </a:xfrm>
        </p:grpSpPr>
        <p:sp>
          <p:nvSpPr>
            <p:cNvPr id="9381" name="AutoShape 102"/>
            <p:cNvSpPr>
              <a:spLocks noChangeArrowheads="1"/>
            </p:cNvSpPr>
            <p:nvPr/>
          </p:nvSpPr>
          <p:spPr bwMode="auto">
            <a:xfrm>
              <a:off x="3816" y="360"/>
              <a:ext cx="366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A4A4A4"/>
                </a:gs>
                <a:gs pos="50000">
                  <a:srgbClr val="F8F8F8"/>
                </a:gs>
                <a:gs pos="100000">
                  <a:srgbClr val="A4A4A4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82" name="Text Box 103"/>
            <p:cNvSpPr txBox="1">
              <a:spLocks noChangeArrowheads="1"/>
            </p:cNvSpPr>
            <p:nvPr/>
          </p:nvSpPr>
          <p:spPr bwMode="auto">
            <a:xfrm>
              <a:off x="3869" y="420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O</a:t>
              </a:r>
            </a:p>
          </p:txBody>
        </p:sp>
      </p:grpSp>
      <p:grpSp>
        <p:nvGrpSpPr>
          <p:cNvPr id="3176" name="Group 104"/>
          <p:cNvGrpSpPr>
            <a:grpSpLocks/>
          </p:cNvGrpSpPr>
          <p:nvPr/>
        </p:nvGrpSpPr>
        <p:grpSpPr bwMode="auto">
          <a:xfrm>
            <a:off x="6638925" y="571500"/>
            <a:ext cx="660400" cy="581025"/>
            <a:chOff x="4182" y="360"/>
            <a:chExt cx="416" cy="366"/>
          </a:xfrm>
        </p:grpSpPr>
        <p:sp>
          <p:nvSpPr>
            <p:cNvPr id="9379" name="AutoShape 105"/>
            <p:cNvSpPr>
              <a:spLocks noChangeArrowheads="1"/>
            </p:cNvSpPr>
            <p:nvPr/>
          </p:nvSpPr>
          <p:spPr bwMode="auto">
            <a:xfrm>
              <a:off x="4182" y="360"/>
              <a:ext cx="365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A09287"/>
                </a:gs>
                <a:gs pos="50000">
                  <a:srgbClr val="F1DDCB"/>
                </a:gs>
                <a:gs pos="100000">
                  <a:srgbClr val="A0928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80" name="Text Box 106"/>
            <p:cNvSpPr txBox="1">
              <a:spLocks noChangeArrowheads="1"/>
            </p:cNvSpPr>
            <p:nvPr/>
          </p:nvSpPr>
          <p:spPr bwMode="auto">
            <a:xfrm>
              <a:off x="4232" y="405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E</a:t>
              </a:r>
            </a:p>
          </p:txBody>
        </p:sp>
      </p:grpSp>
      <p:grpSp>
        <p:nvGrpSpPr>
          <p:cNvPr id="3179" name="Group 107"/>
          <p:cNvGrpSpPr>
            <a:grpSpLocks/>
          </p:cNvGrpSpPr>
          <p:nvPr/>
        </p:nvGrpSpPr>
        <p:grpSpPr bwMode="auto">
          <a:xfrm>
            <a:off x="7218363" y="571500"/>
            <a:ext cx="666750" cy="581025"/>
            <a:chOff x="4547" y="360"/>
            <a:chExt cx="420" cy="366"/>
          </a:xfrm>
        </p:grpSpPr>
        <p:sp>
          <p:nvSpPr>
            <p:cNvPr id="9377" name="AutoShape 108"/>
            <p:cNvSpPr>
              <a:spLocks noChangeArrowheads="1"/>
            </p:cNvSpPr>
            <p:nvPr/>
          </p:nvSpPr>
          <p:spPr bwMode="auto">
            <a:xfrm>
              <a:off x="4547" y="360"/>
              <a:ext cx="366" cy="366"/>
            </a:xfrm>
            <a:prstGeom prst="bevel">
              <a:avLst>
                <a:gd name="adj" fmla="val 12500"/>
              </a:avLst>
            </a:prstGeom>
            <a:gradFill rotWithShape="0">
              <a:gsLst>
                <a:gs pos="0">
                  <a:srgbClr val="769297"/>
                </a:gs>
                <a:gs pos="50000">
                  <a:srgbClr val="B2DCE4"/>
                </a:gs>
                <a:gs pos="100000">
                  <a:srgbClr val="769297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78" name="Text Box 109"/>
            <p:cNvSpPr txBox="1">
              <a:spLocks noChangeArrowheads="1"/>
            </p:cNvSpPr>
            <p:nvPr/>
          </p:nvSpPr>
          <p:spPr bwMode="auto">
            <a:xfrm>
              <a:off x="4601" y="411"/>
              <a:ext cx="3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S</a:t>
              </a:r>
            </a:p>
          </p:txBody>
        </p:sp>
      </p:grpSp>
      <p:grpSp>
        <p:nvGrpSpPr>
          <p:cNvPr id="3182" name="Group 110"/>
          <p:cNvGrpSpPr>
            <a:grpSpLocks/>
          </p:cNvGrpSpPr>
          <p:nvPr/>
        </p:nvGrpSpPr>
        <p:grpSpPr bwMode="auto">
          <a:xfrm>
            <a:off x="2549525" y="1905000"/>
            <a:ext cx="1976438" cy="984250"/>
            <a:chOff x="2112" y="1143"/>
            <a:chExt cx="538" cy="268"/>
          </a:xfrm>
        </p:grpSpPr>
        <p:sp>
          <p:nvSpPr>
            <p:cNvPr id="9372" name="Rectangle 111"/>
            <p:cNvSpPr>
              <a:spLocks noChangeArrowheads="1"/>
            </p:cNvSpPr>
            <p:nvPr/>
          </p:nvSpPr>
          <p:spPr bwMode="auto">
            <a:xfrm>
              <a:off x="2112" y="1143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73" name="Rectangle 112"/>
            <p:cNvSpPr>
              <a:spLocks noChangeArrowheads="1"/>
            </p:cNvSpPr>
            <p:nvPr/>
          </p:nvSpPr>
          <p:spPr bwMode="auto">
            <a:xfrm>
              <a:off x="2246" y="1143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74" name="Rectangle 113"/>
            <p:cNvSpPr>
              <a:spLocks noChangeArrowheads="1"/>
            </p:cNvSpPr>
            <p:nvPr/>
          </p:nvSpPr>
          <p:spPr bwMode="auto">
            <a:xfrm>
              <a:off x="2381" y="1143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75" name="Rectangle 114"/>
            <p:cNvSpPr>
              <a:spLocks noChangeArrowheads="1"/>
            </p:cNvSpPr>
            <p:nvPr/>
          </p:nvSpPr>
          <p:spPr bwMode="auto">
            <a:xfrm>
              <a:off x="2381" y="1277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76" name="Rectangle 115"/>
            <p:cNvSpPr>
              <a:spLocks noChangeArrowheads="1"/>
            </p:cNvSpPr>
            <p:nvPr/>
          </p:nvSpPr>
          <p:spPr bwMode="auto">
            <a:xfrm>
              <a:off x="2515" y="1277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A9A987"/>
                </a:gs>
                <a:gs pos="50000">
                  <a:srgbClr val="FFFFCC"/>
                </a:gs>
                <a:gs pos="100000">
                  <a:srgbClr val="A9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188" name="Group 116"/>
          <p:cNvGrpSpPr>
            <a:grpSpLocks/>
          </p:cNvGrpSpPr>
          <p:nvPr/>
        </p:nvGrpSpPr>
        <p:grpSpPr bwMode="auto">
          <a:xfrm>
            <a:off x="4030663" y="1905000"/>
            <a:ext cx="2468562" cy="492125"/>
            <a:chOff x="2515" y="1143"/>
            <a:chExt cx="672" cy="134"/>
          </a:xfrm>
        </p:grpSpPr>
        <p:sp>
          <p:nvSpPr>
            <p:cNvPr id="9367" name="Rectangle 117"/>
            <p:cNvSpPr>
              <a:spLocks noChangeArrowheads="1"/>
            </p:cNvSpPr>
            <p:nvPr/>
          </p:nvSpPr>
          <p:spPr bwMode="auto">
            <a:xfrm>
              <a:off x="2515" y="1143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7BA7A8"/>
                </a:gs>
                <a:gs pos="50000">
                  <a:srgbClr val="BAFCFE"/>
                </a:gs>
                <a:gs pos="100000">
                  <a:srgbClr val="7BA7A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68" name="Rectangle 118"/>
            <p:cNvSpPr>
              <a:spLocks noChangeArrowheads="1"/>
            </p:cNvSpPr>
            <p:nvPr/>
          </p:nvSpPr>
          <p:spPr bwMode="auto">
            <a:xfrm>
              <a:off x="2650" y="1143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7BA7A8"/>
                </a:gs>
                <a:gs pos="50000">
                  <a:srgbClr val="BAFCFE"/>
                </a:gs>
                <a:gs pos="100000">
                  <a:srgbClr val="7BA7A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69" name="Rectangle 119"/>
            <p:cNvSpPr>
              <a:spLocks noChangeArrowheads="1"/>
            </p:cNvSpPr>
            <p:nvPr/>
          </p:nvSpPr>
          <p:spPr bwMode="auto">
            <a:xfrm>
              <a:off x="2784" y="1143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7BA7A8"/>
                </a:gs>
                <a:gs pos="50000">
                  <a:srgbClr val="BAFCFE"/>
                </a:gs>
                <a:gs pos="100000">
                  <a:srgbClr val="7BA7A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70" name="Rectangle 120"/>
            <p:cNvSpPr>
              <a:spLocks noChangeArrowheads="1"/>
            </p:cNvSpPr>
            <p:nvPr/>
          </p:nvSpPr>
          <p:spPr bwMode="auto">
            <a:xfrm>
              <a:off x="2918" y="1143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7BA7A8"/>
                </a:gs>
                <a:gs pos="50000">
                  <a:srgbClr val="BAFCFE"/>
                </a:gs>
                <a:gs pos="100000">
                  <a:srgbClr val="7BA7A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71" name="Rectangle 121"/>
            <p:cNvSpPr>
              <a:spLocks noChangeArrowheads="1"/>
            </p:cNvSpPr>
            <p:nvPr/>
          </p:nvSpPr>
          <p:spPr bwMode="auto">
            <a:xfrm>
              <a:off x="3053" y="1143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7BA7A8"/>
                </a:gs>
                <a:gs pos="50000">
                  <a:srgbClr val="BAFCFE"/>
                </a:gs>
                <a:gs pos="100000">
                  <a:srgbClr val="7BA7A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194" name="Group 122"/>
          <p:cNvGrpSpPr>
            <a:grpSpLocks/>
          </p:cNvGrpSpPr>
          <p:nvPr/>
        </p:nvGrpSpPr>
        <p:grpSpPr bwMode="auto">
          <a:xfrm>
            <a:off x="5510213" y="1905000"/>
            <a:ext cx="1484312" cy="1481138"/>
            <a:chOff x="2918" y="1143"/>
            <a:chExt cx="404" cy="403"/>
          </a:xfrm>
        </p:grpSpPr>
        <p:sp>
          <p:nvSpPr>
            <p:cNvPr id="3195" name="Rectangle 123"/>
            <p:cNvSpPr>
              <a:spLocks noChangeArrowheads="1"/>
            </p:cNvSpPr>
            <p:nvPr/>
          </p:nvSpPr>
          <p:spPr bwMode="auto">
            <a:xfrm>
              <a:off x="3187" y="1143"/>
              <a:ext cx="135" cy="13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6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96" name="Rectangle 124"/>
            <p:cNvSpPr>
              <a:spLocks noChangeArrowheads="1"/>
            </p:cNvSpPr>
            <p:nvPr/>
          </p:nvSpPr>
          <p:spPr bwMode="auto">
            <a:xfrm>
              <a:off x="2918" y="1277"/>
              <a:ext cx="135" cy="13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6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97" name="Rectangle 125"/>
            <p:cNvSpPr>
              <a:spLocks noChangeArrowheads="1"/>
            </p:cNvSpPr>
            <p:nvPr/>
          </p:nvSpPr>
          <p:spPr bwMode="auto">
            <a:xfrm>
              <a:off x="3053" y="1277"/>
              <a:ext cx="134" cy="13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6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98" name="Rectangle 126"/>
            <p:cNvSpPr>
              <a:spLocks noChangeArrowheads="1"/>
            </p:cNvSpPr>
            <p:nvPr/>
          </p:nvSpPr>
          <p:spPr bwMode="auto">
            <a:xfrm>
              <a:off x="3187" y="1277"/>
              <a:ext cx="135" cy="134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6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199" name="Rectangle 127"/>
            <p:cNvSpPr>
              <a:spLocks noChangeArrowheads="1"/>
            </p:cNvSpPr>
            <p:nvPr/>
          </p:nvSpPr>
          <p:spPr bwMode="auto">
            <a:xfrm>
              <a:off x="3187" y="1411"/>
              <a:ext cx="135" cy="13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6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3200" name="Group 128"/>
          <p:cNvGrpSpPr>
            <a:grpSpLocks/>
          </p:cNvGrpSpPr>
          <p:nvPr/>
        </p:nvGrpSpPr>
        <p:grpSpPr bwMode="auto">
          <a:xfrm>
            <a:off x="2057400" y="1905000"/>
            <a:ext cx="984250" cy="1973263"/>
            <a:chOff x="1978" y="1143"/>
            <a:chExt cx="268" cy="537"/>
          </a:xfrm>
        </p:grpSpPr>
        <p:sp>
          <p:nvSpPr>
            <p:cNvPr id="9357" name="Rectangle 129"/>
            <p:cNvSpPr>
              <a:spLocks noChangeArrowheads="1"/>
            </p:cNvSpPr>
            <p:nvPr/>
          </p:nvSpPr>
          <p:spPr bwMode="auto">
            <a:xfrm>
              <a:off x="1978" y="1143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8D8078"/>
                </a:gs>
                <a:gs pos="50000">
                  <a:srgbClr val="D5C1B5"/>
                </a:gs>
                <a:gs pos="100000">
                  <a:srgbClr val="8D807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58" name="Rectangle 130"/>
            <p:cNvSpPr>
              <a:spLocks noChangeArrowheads="1"/>
            </p:cNvSpPr>
            <p:nvPr/>
          </p:nvSpPr>
          <p:spPr bwMode="auto">
            <a:xfrm>
              <a:off x="1978" y="1277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8D8078"/>
                </a:gs>
                <a:gs pos="50000">
                  <a:srgbClr val="D5C1B5"/>
                </a:gs>
                <a:gs pos="100000">
                  <a:srgbClr val="8D807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59" name="Rectangle 131"/>
            <p:cNvSpPr>
              <a:spLocks noChangeArrowheads="1"/>
            </p:cNvSpPr>
            <p:nvPr/>
          </p:nvSpPr>
          <p:spPr bwMode="auto">
            <a:xfrm>
              <a:off x="2112" y="1277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8D8078"/>
                </a:gs>
                <a:gs pos="50000">
                  <a:srgbClr val="D5C1B5"/>
                </a:gs>
                <a:gs pos="100000">
                  <a:srgbClr val="8D807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60" name="Rectangle 132"/>
            <p:cNvSpPr>
              <a:spLocks noChangeArrowheads="1"/>
            </p:cNvSpPr>
            <p:nvPr/>
          </p:nvSpPr>
          <p:spPr bwMode="auto">
            <a:xfrm>
              <a:off x="1978" y="1411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8D8078"/>
                </a:gs>
                <a:gs pos="50000">
                  <a:srgbClr val="D5C1B5"/>
                </a:gs>
                <a:gs pos="100000">
                  <a:srgbClr val="8D807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61" name="Rectangle 133"/>
            <p:cNvSpPr>
              <a:spLocks noChangeArrowheads="1"/>
            </p:cNvSpPr>
            <p:nvPr/>
          </p:nvSpPr>
          <p:spPr bwMode="auto">
            <a:xfrm>
              <a:off x="1978" y="1546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8D8078"/>
                </a:gs>
                <a:gs pos="50000">
                  <a:srgbClr val="D5C1B5"/>
                </a:gs>
                <a:gs pos="100000">
                  <a:srgbClr val="8D8078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206" name="Group 134"/>
          <p:cNvGrpSpPr>
            <a:grpSpLocks/>
          </p:cNvGrpSpPr>
          <p:nvPr/>
        </p:nvGrpSpPr>
        <p:grpSpPr bwMode="auto">
          <a:xfrm>
            <a:off x="2549525" y="2397125"/>
            <a:ext cx="1481138" cy="1481138"/>
            <a:chOff x="2112" y="1277"/>
            <a:chExt cx="403" cy="403"/>
          </a:xfrm>
        </p:grpSpPr>
        <p:sp>
          <p:nvSpPr>
            <p:cNvPr id="3207" name="Rectangle 135"/>
            <p:cNvSpPr>
              <a:spLocks noChangeArrowheads="1"/>
            </p:cNvSpPr>
            <p:nvPr/>
          </p:nvSpPr>
          <p:spPr bwMode="auto">
            <a:xfrm>
              <a:off x="2246" y="1277"/>
              <a:ext cx="135" cy="134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08" name="Rectangle 136"/>
            <p:cNvSpPr>
              <a:spLocks noChangeArrowheads="1"/>
            </p:cNvSpPr>
            <p:nvPr/>
          </p:nvSpPr>
          <p:spPr bwMode="auto">
            <a:xfrm>
              <a:off x="2112" y="1411"/>
              <a:ext cx="134" cy="13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09" name="Rectangle 137"/>
            <p:cNvSpPr>
              <a:spLocks noChangeArrowheads="1"/>
            </p:cNvSpPr>
            <p:nvPr/>
          </p:nvSpPr>
          <p:spPr bwMode="auto">
            <a:xfrm>
              <a:off x="2246" y="1411"/>
              <a:ext cx="135" cy="13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10" name="Rectangle 138"/>
            <p:cNvSpPr>
              <a:spLocks noChangeArrowheads="1"/>
            </p:cNvSpPr>
            <p:nvPr/>
          </p:nvSpPr>
          <p:spPr bwMode="auto">
            <a:xfrm>
              <a:off x="2381" y="1411"/>
              <a:ext cx="134" cy="135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211" name="Rectangle 139"/>
            <p:cNvSpPr>
              <a:spLocks noChangeArrowheads="1"/>
            </p:cNvSpPr>
            <p:nvPr/>
          </p:nvSpPr>
          <p:spPr bwMode="auto">
            <a:xfrm>
              <a:off x="2246" y="1546"/>
              <a:ext cx="135" cy="134"/>
            </a:xfrm>
            <a:prstGeom prst="rect">
              <a:avLst/>
            </a:prstGeom>
            <a:gradFill rotWithShape="0">
              <a:gsLst>
                <a:gs pos="0">
                  <a:schemeClr val="hlink">
                    <a:gamma/>
                    <a:shade val="6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66275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3212" name="Group 140"/>
          <p:cNvGrpSpPr>
            <a:grpSpLocks/>
          </p:cNvGrpSpPr>
          <p:nvPr/>
        </p:nvGrpSpPr>
        <p:grpSpPr bwMode="auto">
          <a:xfrm>
            <a:off x="4525963" y="2397125"/>
            <a:ext cx="1481137" cy="1481138"/>
            <a:chOff x="2650" y="1277"/>
            <a:chExt cx="403" cy="403"/>
          </a:xfrm>
        </p:grpSpPr>
        <p:sp>
          <p:nvSpPr>
            <p:cNvPr id="9347" name="Rectangle 141"/>
            <p:cNvSpPr>
              <a:spLocks noChangeArrowheads="1"/>
            </p:cNvSpPr>
            <p:nvPr/>
          </p:nvSpPr>
          <p:spPr bwMode="auto">
            <a:xfrm>
              <a:off x="2650" y="1277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A4A4A4"/>
                </a:gs>
                <a:gs pos="50000">
                  <a:srgbClr val="F8F8F8"/>
                </a:gs>
                <a:gs pos="100000">
                  <a:srgbClr val="A4A4A4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48" name="Rectangle 142"/>
            <p:cNvSpPr>
              <a:spLocks noChangeArrowheads="1"/>
            </p:cNvSpPr>
            <p:nvPr/>
          </p:nvSpPr>
          <p:spPr bwMode="auto">
            <a:xfrm>
              <a:off x="2784" y="1277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A4A4A4"/>
                </a:gs>
                <a:gs pos="50000">
                  <a:srgbClr val="F8F8F8"/>
                </a:gs>
                <a:gs pos="100000">
                  <a:srgbClr val="A4A4A4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49" name="Rectangle 143"/>
            <p:cNvSpPr>
              <a:spLocks noChangeArrowheads="1"/>
            </p:cNvSpPr>
            <p:nvPr/>
          </p:nvSpPr>
          <p:spPr bwMode="auto">
            <a:xfrm>
              <a:off x="2784" y="1411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A4A4A4"/>
                </a:gs>
                <a:gs pos="50000">
                  <a:srgbClr val="F8F8F8"/>
                </a:gs>
                <a:gs pos="100000">
                  <a:srgbClr val="A4A4A4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50" name="Rectangle 144"/>
            <p:cNvSpPr>
              <a:spLocks noChangeArrowheads="1"/>
            </p:cNvSpPr>
            <p:nvPr/>
          </p:nvSpPr>
          <p:spPr bwMode="auto">
            <a:xfrm>
              <a:off x="2784" y="1546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A4A4A4"/>
                </a:gs>
                <a:gs pos="50000">
                  <a:srgbClr val="F8F8F8"/>
                </a:gs>
                <a:gs pos="100000">
                  <a:srgbClr val="A4A4A4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51" name="Rectangle 145"/>
            <p:cNvSpPr>
              <a:spLocks noChangeArrowheads="1"/>
            </p:cNvSpPr>
            <p:nvPr/>
          </p:nvSpPr>
          <p:spPr bwMode="auto">
            <a:xfrm>
              <a:off x="2918" y="1546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A4A4A4"/>
                </a:gs>
                <a:gs pos="50000">
                  <a:srgbClr val="F8F8F8"/>
                </a:gs>
                <a:gs pos="100000">
                  <a:srgbClr val="A4A4A4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218" name="Group 146"/>
          <p:cNvGrpSpPr>
            <a:grpSpLocks/>
          </p:cNvGrpSpPr>
          <p:nvPr/>
        </p:nvGrpSpPr>
        <p:grpSpPr bwMode="auto">
          <a:xfrm>
            <a:off x="3538538" y="2889250"/>
            <a:ext cx="1479550" cy="1484313"/>
            <a:chOff x="2381" y="1411"/>
            <a:chExt cx="403" cy="404"/>
          </a:xfrm>
        </p:grpSpPr>
        <p:sp>
          <p:nvSpPr>
            <p:cNvPr id="9342" name="Rectangle 147"/>
            <p:cNvSpPr>
              <a:spLocks noChangeArrowheads="1"/>
            </p:cNvSpPr>
            <p:nvPr/>
          </p:nvSpPr>
          <p:spPr bwMode="auto">
            <a:xfrm>
              <a:off x="2515" y="1411"/>
              <a:ext cx="135" cy="135"/>
            </a:xfrm>
            <a:prstGeom prst="rect">
              <a:avLst/>
            </a:prstGeom>
            <a:gradFill rotWithShape="0">
              <a:gsLst>
                <a:gs pos="0">
                  <a:srgbClr val="A98765"/>
                </a:gs>
                <a:gs pos="50000">
                  <a:srgbClr val="FFCC99"/>
                </a:gs>
                <a:gs pos="100000">
                  <a:srgbClr val="A98765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43" name="Rectangle 148"/>
            <p:cNvSpPr>
              <a:spLocks noChangeArrowheads="1"/>
            </p:cNvSpPr>
            <p:nvPr/>
          </p:nvSpPr>
          <p:spPr bwMode="auto">
            <a:xfrm>
              <a:off x="2650" y="1411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A98765"/>
                </a:gs>
                <a:gs pos="50000">
                  <a:srgbClr val="FFCC99"/>
                </a:gs>
                <a:gs pos="100000">
                  <a:srgbClr val="A98765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44" name="Rectangle 149"/>
            <p:cNvSpPr>
              <a:spLocks noChangeArrowheads="1"/>
            </p:cNvSpPr>
            <p:nvPr/>
          </p:nvSpPr>
          <p:spPr bwMode="auto">
            <a:xfrm>
              <a:off x="2381" y="1546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A98765"/>
                </a:gs>
                <a:gs pos="50000">
                  <a:srgbClr val="FFCC99"/>
                </a:gs>
                <a:gs pos="100000">
                  <a:srgbClr val="A98765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45" name="Rectangle 150"/>
            <p:cNvSpPr>
              <a:spLocks noChangeArrowheads="1"/>
            </p:cNvSpPr>
            <p:nvPr/>
          </p:nvSpPr>
          <p:spPr bwMode="auto">
            <a:xfrm>
              <a:off x="2515" y="1546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A98765"/>
                </a:gs>
                <a:gs pos="50000">
                  <a:srgbClr val="FFCC99"/>
                </a:gs>
                <a:gs pos="100000">
                  <a:srgbClr val="A98765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46" name="Rectangle 151"/>
            <p:cNvSpPr>
              <a:spLocks noChangeArrowheads="1"/>
            </p:cNvSpPr>
            <p:nvPr/>
          </p:nvSpPr>
          <p:spPr bwMode="auto">
            <a:xfrm>
              <a:off x="2381" y="1680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A98765"/>
                </a:gs>
                <a:gs pos="50000">
                  <a:srgbClr val="FFCC99"/>
                </a:gs>
                <a:gs pos="100000">
                  <a:srgbClr val="A98765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224" name="Group 152"/>
          <p:cNvGrpSpPr>
            <a:grpSpLocks/>
          </p:cNvGrpSpPr>
          <p:nvPr/>
        </p:nvGrpSpPr>
        <p:grpSpPr bwMode="auto">
          <a:xfrm>
            <a:off x="5510213" y="2889250"/>
            <a:ext cx="989012" cy="1484313"/>
            <a:chOff x="2918" y="1411"/>
            <a:chExt cx="269" cy="404"/>
          </a:xfrm>
        </p:grpSpPr>
        <p:sp>
          <p:nvSpPr>
            <p:cNvPr id="9337" name="Rectangle 153"/>
            <p:cNvSpPr>
              <a:spLocks noChangeArrowheads="1"/>
            </p:cNvSpPr>
            <p:nvPr/>
          </p:nvSpPr>
          <p:spPr bwMode="auto">
            <a:xfrm>
              <a:off x="2918" y="1411"/>
              <a:ext cx="135" cy="135"/>
            </a:xfrm>
            <a:prstGeom prst="rect">
              <a:avLst/>
            </a:prstGeom>
            <a:gradFill rotWithShape="0">
              <a:gsLst>
                <a:gs pos="0">
                  <a:srgbClr val="C29B00"/>
                </a:gs>
                <a:gs pos="50000">
                  <a:srgbClr val="FFCC00"/>
                </a:gs>
                <a:gs pos="100000">
                  <a:srgbClr val="C29B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8" name="Rectangle 154"/>
            <p:cNvSpPr>
              <a:spLocks noChangeArrowheads="1"/>
            </p:cNvSpPr>
            <p:nvPr/>
          </p:nvSpPr>
          <p:spPr bwMode="auto">
            <a:xfrm>
              <a:off x="3053" y="1411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C29B00"/>
                </a:gs>
                <a:gs pos="50000">
                  <a:srgbClr val="FFCC00"/>
                </a:gs>
                <a:gs pos="100000">
                  <a:srgbClr val="C29B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9" name="Rectangle 155"/>
            <p:cNvSpPr>
              <a:spLocks noChangeArrowheads="1"/>
            </p:cNvSpPr>
            <p:nvPr/>
          </p:nvSpPr>
          <p:spPr bwMode="auto">
            <a:xfrm>
              <a:off x="3053" y="1546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C29B00"/>
                </a:gs>
                <a:gs pos="50000">
                  <a:srgbClr val="FFCC00"/>
                </a:gs>
                <a:gs pos="100000">
                  <a:srgbClr val="C29B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40" name="Rectangle 156"/>
            <p:cNvSpPr>
              <a:spLocks noChangeArrowheads="1"/>
            </p:cNvSpPr>
            <p:nvPr/>
          </p:nvSpPr>
          <p:spPr bwMode="auto">
            <a:xfrm>
              <a:off x="2918" y="1680"/>
              <a:ext cx="135" cy="135"/>
            </a:xfrm>
            <a:prstGeom prst="rect">
              <a:avLst/>
            </a:prstGeom>
            <a:gradFill rotWithShape="0">
              <a:gsLst>
                <a:gs pos="0">
                  <a:srgbClr val="C29B00"/>
                </a:gs>
                <a:gs pos="50000">
                  <a:srgbClr val="FFCC00"/>
                </a:gs>
                <a:gs pos="100000">
                  <a:srgbClr val="C29B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41" name="Rectangle 157"/>
            <p:cNvSpPr>
              <a:spLocks noChangeArrowheads="1"/>
            </p:cNvSpPr>
            <p:nvPr/>
          </p:nvSpPr>
          <p:spPr bwMode="auto">
            <a:xfrm>
              <a:off x="3053" y="1680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C29B00"/>
                </a:gs>
                <a:gs pos="50000">
                  <a:srgbClr val="FFCC00"/>
                </a:gs>
                <a:gs pos="100000">
                  <a:srgbClr val="C29B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230" name="Group 158"/>
          <p:cNvGrpSpPr>
            <a:grpSpLocks/>
          </p:cNvGrpSpPr>
          <p:nvPr/>
        </p:nvGrpSpPr>
        <p:grpSpPr bwMode="auto">
          <a:xfrm>
            <a:off x="2057400" y="3386138"/>
            <a:ext cx="1481138" cy="1479550"/>
            <a:chOff x="1978" y="1546"/>
            <a:chExt cx="403" cy="403"/>
          </a:xfrm>
        </p:grpSpPr>
        <p:sp>
          <p:nvSpPr>
            <p:cNvPr id="9332" name="Rectangle 159"/>
            <p:cNvSpPr>
              <a:spLocks noChangeArrowheads="1"/>
            </p:cNvSpPr>
            <p:nvPr/>
          </p:nvSpPr>
          <p:spPr bwMode="auto">
            <a:xfrm>
              <a:off x="2112" y="1546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A900A9"/>
                </a:gs>
                <a:gs pos="50000">
                  <a:srgbClr val="FF00FF"/>
                </a:gs>
                <a:gs pos="100000">
                  <a:srgbClr val="A900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3" name="Rectangle 160"/>
            <p:cNvSpPr>
              <a:spLocks noChangeArrowheads="1"/>
            </p:cNvSpPr>
            <p:nvPr/>
          </p:nvSpPr>
          <p:spPr bwMode="auto">
            <a:xfrm>
              <a:off x="1978" y="1680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A900A9"/>
                </a:gs>
                <a:gs pos="50000">
                  <a:srgbClr val="FF00FF"/>
                </a:gs>
                <a:gs pos="100000">
                  <a:srgbClr val="A900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4" name="Rectangle 161"/>
            <p:cNvSpPr>
              <a:spLocks noChangeArrowheads="1"/>
            </p:cNvSpPr>
            <p:nvPr/>
          </p:nvSpPr>
          <p:spPr bwMode="auto">
            <a:xfrm>
              <a:off x="2112" y="1680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A900A9"/>
                </a:gs>
                <a:gs pos="50000">
                  <a:srgbClr val="FF00FF"/>
                </a:gs>
                <a:gs pos="100000">
                  <a:srgbClr val="A900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5" name="Rectangle 162"/>
            <p:cNvSpPr>
              <a:spLocks noChangeArrowheads="1"/>
            </p:cNvSpPr>
            <p:nvPr/>
          </p:nvSpPr>
          <p:spPr bwMode="auto">
            <a:xfrm>
              <a:off x="2246" y="1680"/>
              <a:ext cx="135" cy="135"/>
            </a:xfrm>
            <a:prstGeom prst="rect">
              <a:avLst/>
            </a:prstGeom>
            <a:gradFill rotWithShape="0">
              <a:gsLst>
                <a:gs pos="0">
                  <a:srgbClr val="A900A9"/>
                </a:gs>
                <a:gs pos="50000">
                  <a:srgbClr val="FF00FF"/>
                </a:gs>
                <a:gs pos="100000">
                  <a:srgbClr val="A900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6" name="Rectangle 163"/>
            <p:cNvSpPr>
              <a:spLocks noChangeArrowheads="1"/>
            </p:cNvSpPr>
            <p:nvPr/>
          </p:nvSpPr>
          <p:spPr bwMode="auto">
            <a:xfrm>
              <a:off x="1978" y="1815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A900A9"/>
                </a:gs>
                <a:gs pos="50000">
                  <a:srgbClr val="FF00FF"/>
                </a:gs>
                <a:gs pos="100000">
                  <a:srgbClr val="A900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236" name="Group 164"/>
          <p:cNvGrpSpPr>
            <a:grpSpLocks/>
          </p:cNvGrpSpPr>
          <p:nvPr/>
        </p:nvGrpSpPr>
        <p:grpSpPr bwMode="auto">
          <a:xfrm>
            <a:off x="2549525" y="3878263"/>
            <a:ext cx="1976438" cy="987425"/>
            <a:chOff x="2112" y="1680"/>
            <a:chExt cx="538" cy="269"/>
          </a:xfrm>
        </p:grpSpPr>
        <p:sp>
          <p:nvSpPr>
            <p:cNvPr id="9327" name="Rectangle 165"/>
            <p:cNvSpPr>
              <a:spLocks noChangeArrowheads="1"/>
            </p:cNvSpPr>
            <p:nvPr/>
          </p:nvSpPr>
          <p:spPr bwMode="auto">
            <a:xfrm>
              <a:off x="2515" y="1680"/>
              <a:ext cx="135" cy="135"/>
            </a:xfrm>
            <a:prstGeom prst="rect">
              <a:avLst/>
            </a:prstGeom>
            <a:gradFill rotWithShape="0">
              <a:gsLst>
                <a:gs pos="0">
                  <a:srgbClr val="00A9A9"/>
                </a:gs>
                <a:gs pos="50000">
                  <a:srgbClr val="00FFFF"/>
                </a:gs>
                <a:gs pos="100000">
                  <a:srgbClr val="00A9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28" name="Rectangle 166"/>
            <p:cNvSpPr>
              <a:spLocks noChangeArrowheads="1"/>
            </p:cNvSpPr>
            <p:nvPr/>
          </p:nvSpPr>
          <p:spPr bwMode="auto">
            <a:xfrm>
              <a:off x="2112" y="1815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00A9A9"/>
                </a:gs>
                <a:gs pos="50000">
                  <a:srgbClr val="00FFFF"/>
                </a:gs>
                <a:gs pos="100000">
                  <a:srgbClr val="00A9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29" name="Rectangle 167"/>
            <p:cNvSpPr>
              <a:spLocks noChangeArrowheads="1"/>
            </p:cNvSpPr>
            <p:nvPr/>
          </p:nvSpPr>
          <p:spPr bwMode="auto">
            <a:xfrm>
              <a:off x="2246" y="1815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00A9A9"/>
                </a:gs>
                <a:gs pos="50000">
                  <a:srgbClr val="00FFFF"/>
                </a:gs>
                <a:gs pos="100000">
                  <a:srgbClr val="00A9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0" name="Rectangle 168"/>
            <p:cNvSpPr>
              <a:spLocks noChangeArrowheads="1"/>
            </p:cNvSpPr>
            <p:nvPr/>
          </p:nvSpPr>
          <p:spPr bwMode="auto">
            <a:xfrm>
              <a:off x="2381" y="1815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00A9A9"/>
                </a:gs>
                <a:gs pos="50000">
                  <a:srgbClr val="00FFFF"/>
                </a:gs>
                <a:gs pos="100000">
                  <a:srgbClr val="00A9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31" name="Rectangle 169"/>
            <p:cNvSpPr>
              <a:spLocks noChangeArrowheads="1"/>
            </p:cNvSpPr>
            <p:nvPr/>
          </p:nvSpPr>
          <p:spPr bwMode="auto">
            <a:xfrm>
              <a:off x="2515" y="1815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00A9A9"/>
                </a:gs>
                <a:gs pos="50000">
                  <a:srgbClr val="00FFFF"/>
                </a:gs>
                <a:gs pos="100000">
                  <a:srgbClr val="00A9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242" name="Group 170"/>
          <p:cNvGrpSpPr>
            <a:grpSpLocks/>
          </p:cNvGrpSpPr>
          <p:nvPr/>
        </p:nvGrpSpPr>
        <p:grpSpPr bwMode="auto">
          <a:xfrm>
            <a:off x="4525963" y="3386138"/>
            <a:ext cx="984250" cy="1479550"/>
            <a:chOff x="2650" y="1546"/>
            <a:chExt cx="268" cy="403"/>
          </a:xfrm>
        </p:grpSpPr>
        <p:sp>
          <p:nvSpPr>
            <p:cNvPr id="9322" name="Rectangle 171"/>
            <p:cNvSpPr>
              <a:spLocks noChangeArrowheads="1"/>
            </p:cNvSpPr>
            <p:nvPr/>
          </p:nvSpPr>
          <p:spPr bwMode="auto">
            <a:xfrm>
              <a:off x="2650" y="1546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87A987"/>
                </a:gs>
                <a:gs pos="50000">
                  <a:srgbClr val="CCFFCC"/>
                </a:gs>
                <a:gs pos="100000">
                  <a:srgbClr val="87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23" name="Rectangle 172"/>
            <p:cNvSpPr>
              <a:spLocks noChangeArrowheads="1"/>
            </p:cNvSpPr>
            <p:nvPr/>
          </p:nvSpPr>
          <p:spPr bwMode="auto">
            <a:xfrm>
              <a:off x="2650" y="1680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87A987"/>
                </a:gs>
                <a:gs pos="50000">
                  <a:srgbClr val="CCFFCC"/>
                </a:gs>
                <a:gs pos="100000">
                  <a:srgbClr val="87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24" name="Rectangle 173"/>
            <p:cNvSpPr>
              <a:spLocks noChangeArrowheads="1"/>
            </p:cNvSpPr>
            <p:nvPr/>
          </p:nvSpPr>
          <p:spPr bwMode="auto">
            <a:xfrm>
              <a:off x="2784" y="1680"/>
              <a:ext cx="134" cy="135"/>
            </a:xfrm>
            <a:prstGeom prst="rect">
              <a:avLst/>
            </a:prstGeom>
            <a:gradFill rotWithShape="0">
              <a:gsLst>
                <a:gs pos="0">
                  <a:srgbClr val="87A987"/>
                </a:gs>
                <a:gs pos="50000">
                  <a:srgbClr val="CCFFCC"/>
                </a:gs>
                <a:gs pos="100000">
                  <a:srgbClr val="87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25" name="Rectangle 174"/>
            <p:cNvSpPr>
              <a:spLocks noChangeArrowheads="1"/>
            </p:cNvSpPr>
            <p:nvPr/>
          </p:nvSpPr>
          <p:spPr bwMode="auto">
            <a:xfrm>
              <a:off x="2650" y="1815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87A987"/>
                </a:gs>
                <a:gs pos="50000">
                  <a:srgbClr val="CCFFCC"/>
                </a:gs>
                <a:gs pos="100000">
                  <a:srgbClr val="87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26" name="Rectangle 175"/>
            <p:cNvSpPr>
              <a:spLocks noChangeArrowheads="1"/>
            </p:cNvSpPr>
            <p:nvPr/>
          </p:nvSpPr>
          <p:spPr bwMode="auto">
            <a:xfrm>
              <a:off x="2784" y="1815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87A987"/>
                </a:gs>
                <a:gs pos="50000">
                  <a:srgbClr val="CCFFCC"/>
                </a:gs>
                <a:gs pos="100000">
                  <a:srgbClr val="87A987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248" name="Group 176"/>
          <p:cNvGrpSpPr>
            <a:grpSpLocks/>
          </p:cNvGrpSpPr>
          <p:nvPr/>
        </p:nvGrpSpPr>
        <p:grpSpPr bwMode="auto">
          <a:xfrm>
            <a:off x="5510213" y="3386138"/>
            <a:ext cx="1484312" cy="1479550"/>
            <a:chOff x="2918" y="1546"/>
            <a:chExt cx="404" cy="403"/>
          </a:xfrm>
        </p:grpSpPr>
        <p:sp>
          <p:nvSpPr>
            <p:cNvPr id="9317" name="Rectangle 177"/>
            <p:cNvSpPr>
              <a:spLocks noChangeArrowheads="1"/>
            </p:cNvSpPr>
            <p:nvPr/>
          </p:nvSpPr>
          <p:spPr bwMode="auto">
            <a:xfrm>
              <a:off x="3187" y="1546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2287A9"/>
                </a:gs>
                <a:gs pos="50000">
                  <a:srgbClr val="33CCFF"/>
                </a:gs>
                <a:gs pos="100000">
                  <a:srgbClr val="2287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18" name="Rectangle 178"/>
            <p:cNvSpPr>
              <a:spLocks noChangeArrowheads="1"/>
            </p:cNvSpPr>
            <p:nvPr/>
          </p:nvSpPr>
          <p:spPr bwMode="auto">
            <a:xfrm>
              <a:off x="3187" y="1680"/>
              <a:ext cx="135" cy="135"/>
            </a:xfrm>
            <a:prstGeom prst="rect">
              <a:avLst/>
            </a:prstGeom>
            <a:gradFill rotWithShape="0">
              <a:gsLst>
                <a:gs pos="0">
                  <a:srgbClr val="2287A9"/>
                </a:gs>
                <a:gs pos="50000">
                  <a:srgbClr val="33CCFF"/>
                </a:gs>
                <a:gs pos="100000">
                  <a:srgbClr val="2287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19" name="Rectangle 179"/>
            <p:cNvSpPr>
              <a:spLocks noChangeArrowheads="1"/>
            </p:cNvSpPr>
            <p:nvPr/>
          </p:nvSpPr>
          <p:spPr bwMode="auto">
            <a:xfrm>
              <a:off x="2918" y="1815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2287A9"/>
                </a:gs>
                <a:gs pos="50000">
                  <a:srgbClr val="33CCFF"/>
                </a:gs>
                <a:gs pos="100000">
                  <a:srgbClr val="2287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20" name="Rectangle 180"/>
            <p:cNvSpPr>
              <a:spLocks noChangeArrowheads="1"/>
            </p:cNvSpPr>
            <p:nvPr/>
          </p:nvSpPr>
          <p:spPr bwMode="auto">
            <a:xfrm>
              <a:off x="3053" y="1815"/>
              <a:ext cx="134" cy="134"/>
            </a:xfrm>
            <a:prstGeom prst="rect">
              <a:avLst/>
            </a:prstGeom>
            <a:gradFill rotWithShape="0">
              <a:gsLst>
                <a:gs pos="0">
                  <a:srgbClr val="2287A9"/>
                </a:gs>
                <a:gs pos="50000">
                  <a:srgbClr val="33CCFF"/>
                </a:gs>
                <a:gs pos="100000">
                  <a:srgbClr val="2287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321" name="Rectangle 181"/>
            <p:cNvSpPr>
              <a:spLocks noChangeArrowheads="1"/>
            </p:cNvSpPr>
            <p:nvPr/>
          </p:nvSpPr>
          <p:spPr bwMode="auto">
            <a:xfrm>
              <a:off x="3187" y="1815"/>
              <a:ext cx="135" cy="134"/>
            </a:xfrm>
            <a:prstGeom prst="rect">
              <a:avLst/>
            </a:prstGeom>
            <a:gradFill rotWithShape="0">
              <a:gsLst>
                <a:gs pos="0">
                  <a:srgbClr val="2287A9"/>
                </a:gs>
                <a:gs pos="50000">
                  <a:srgbClr val="33CCFF"/>
                </a:gs>
                <a:gs pos="100000">
                  <a:srgbClr val="2287A9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254" name="Group 182"/>
          <p:cNvGrpSpPr>
            <a:grpSpLocks/>
          </p:cNvGrpSpPr>
          <p:nvPr/>
        </p:nvGrpSpPr>
        <p:grpSpPr bwMode="auto">
          <a:xfrm>
            <a:off x="234950" y="1009650"/>
            <a:ext cx="1566863" cy="5549900"/>
            <a:chOff x="148" y="636"/>
            <a:chExt cx="987" cy="3496"/>
          </a:xfrm>
        </p:grpSpPr>
        <p:grpSp>
          <p:nvGrpSpPr>
            <p:cNvPr id="9293" name="Group 183"/>
            <p:cNvGrpSpPr>
              <a:grpSpLocks/>
            </p:cNvGrpSpPr>
            <p:nvPr/>
          </p:nvGrpSpPr>
          <p:grpSpPr bwMode="auto">
            <a:xfrm rot="17299100" flipH="1">
              <a:off x="208" y="597"/>
              <a:ext cx="667" cy="746"/>
              <a:chOff x="1978" y="1546"/>
              <a:chExt cx="403" cy="403"/>
            </a:xfrm>
          </p:grpSpPr>
          <p:sp>
            <p:nvSpPr>
              <p:cNvPr id="9312" name="Rectangle 184"/>
              <p:cNvSpPr>
                <a:spLocks noChangeArrowheads="1"/>
              </p:cNvSpPr>
              <p:nvPr/>
            </p:nvSpPr>
            <p:spPr bwMode="auto">
              <a:xfrm>
                <a:off x="2112" y="1546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A900A9"/>
                  </a:gs>
                  <a:gs pos="50000">
                    <a:srgbClr val="FF00FF"/>
                  </a:gs>
                  <a:gs pos="100000">
                    <a:srgbClr val="A900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13" name="Rectangle 185"/>
              <p:cNvSpPr>
                <a:spLocks noChangeArrowheads="1"/>
              </p:cNvSpPr>
              <p:nvPr/>
            </p:nvSpPr>
            <p:spPr bwMode="auto">
              <a:xfrm>
                <a:off x="1978" y="1680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A900A9"/>
                  </a:gs>
                  <a:gs pos="50000">
                    <a:srgbClr val="FF00FF"/>
                  </a:gs>
                  <a:gs pos="100000">
                    <a:srgbClr val="A900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14" name="Rectangle 186"/>
              <p:cNvSpPr>
                <a:spLocks noChangeArrowheads="1"/>
              </p:cNvSpPr>
              <p:nvPr/>
            </p:nvSpPr>
            <p:spPr bwMode="auto">
              <a:xfrm>
                <a:off x="2112" y="1680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A900A9"/>
                  </a:gs>
                  <a:gs pos="50000">
                    <a:srgbClr val="FF00FF"/>
                  </a:gs>
                  <a:gs pos="100000">
                    <a:srgbClr val="A900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15" name="Rectangle 187"/>
              <p:cNvSpPr>
                <a:spLocks noChangeArrowheads="1"/>
              </p:cNvSpPr>
              <p:nvPr/>
            </p:nvSpPr>
            <p:spPr bwMode="auto">
              <a:xfrm>
                <a:off x="2246" y="1680"/>
                <a:ext cx="135" cy="135"/>
              </a:xfrm>
              <a:prstGeom prst="rect">
                <a:avLst/>
              </a:prstGeom>
              <a:gradFill rotWithShape="0">
                <a:gsLst>
                  <a:gs pos="0">
                    <a:srgbClr val="A900A9"/>
                  </a:gs>
                  <a:gs pos="50000">
                    <a:srgbClr val="FF00FF"/>
                  </a:gs>
                  <a:gs pos="100000">
                    <a:srgbClr val="A900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16" name="Rectangle 188"/>
              <p:cNvSpPr>
                <a:spLocks noChangeArrowheads="1"/>
              </p:cNvSpPr>
              <p:nvPr/>
            </p:nvSpPr>
            <p:spPr bwMode="auto">
              <a:xfrm>
                <a:off x="1978" y="1815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A900A9"/>
                  </a:gs>
                  <a:gs pos="50000">
                    <a:srgbClr val="FF00FF"/>
                  </a:gs>
                  <a:gs pos="100000">
                    <a:srgbClr val="A900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294" name="Group 189"/>
            <p:cNvGrpSpPr>
              <a:grpSpLocks/>
            </p:cNvGrpSpPr>
            <p:nvPr/>
          </p:nvGrpSpPr>
          <p:grpSpPr bwMode="auto">
            <a:xfrm rot="-7170650">
              <a:off x="37" y="1827"/>
              <a:ext cx="1112" cy="248"/>
              <a:chOff x="2515" y="1143"/>
              <a:chExt cx="672" cy="134"/>
            </a:xfrm>
          </p:grpSpPr>
          <p:sp>
            <p:nvSpPr>
              <p:cNvPr id="9307" name="Rectangle 190"/>
              <p:cNvSpPr>
                <a:spLocks noChangeArrowheads="1"/>
              </p:cNvSpPr>
              <p:nvPr/>
            </p:nvSpPr>
            <p:spPr bwMode="auto">
              <a:xfrm>
                <a:off x="2515" y="1143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7BA7A8"/>
                  </a:gs>
                  <a:gs pos="50000">
                    <a:srgbClr val="BAFCFE"/>
                  </a:gs>
                  <a:gs pos="100000">
                    <a:srgbClr val="7BA7A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08" name="Rectangle 191"/>
              <p:cNvSpPr>
                <a:spLocks noChangeArrowheads="1"/>
              </p:cNvSpPr>
              <p:nvPr/>
            </p:nvSpPr>
            <p:spPr bwMode="auto">
              <a:xfrm>
                <a:off x="2650" y="1143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7BA7A8"/>
                  </a:gs>
                  <a:gs pos="50000">
                    <a:srgbClr val="BAFCFE"/>
                  </a:gs>
                  <a:gs pos="100000">
                    <a:srgbClr val="7BA7A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09" name="Rectangle 192"/>
              <p:cNvSpPr>
                <a:spLocks noChangeArrowheads="1"/>
              </p:cNvSpPr>
              <p:nvPr/>
            </p:nvSpPr>
            <p:spPr bwMode="auto">
              <a:xfrm>
                <a:off x="2784" y="1143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7BA7A8"/>
                  </a:gs>
                  <a:gs pos="50000">
                    <a:srgbClr val="BAFCFE"/>
                  </a:gs>
                  <a:gs pos="100000">
                    <a:srgbClr val="7BA7A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10" name="Rectangle 193"/>
              <p:cNvSpPr>
                <a:spLocks noChangeArrowheads="1"/>
              </p:cNvSpPr>
              <p:nvPr/>
            </p:nvSpPr>
            <p:spPr bwMode="auto">
              <a:xfrm>
                <a:off x="2918" y="1143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7BA7A8"/>
                  </a:gs>
                  <a:gs pos="50000">
                    <a:srgbClr val="BAFCFE"/>
                  </a:gs>
                  <a:gs pos="100000">
                    <a:srgbClr val="7BA7A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11" name="Rectangle 194"/>
              <p:cNvSpPr>
                <a:spLocks noChangeArrowheads="1"/>
              </p:cNvSpPr>
              <p:nvPr/>
            </p:nvSpPr>
            <p:spPr bwMode="auto">
              <a:xfrm>
                <a:off x="3053" y="1143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7BA7A8"/>
                  </a:gs>
                  <a:gs pos="50000">
                    <a:srgbClr val="BAFCFE"/>
                  </a:gs>
                  <a:gs pos="100000">
                    <a:srgbClr val="7BA7A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295" name="Group 195"/>
            <p:cNvGrpSpPr>
              <a:grpSpLocks/>
            </p:cNvGrpSpPr>
            <p:nvPr/>
          </p:nvGrpSpPr>
          <p:grpSpPr bwMode="auto">
            <a:xfrm rot="975915" flipH="1">
              <a:off x="148" y="2660"/>
              <a:ext cx="747" cy="667"/>
              <a:chOff x="2650" y="1277"/>
              <a:chExt cx="403" cy="403"/>
            </a:xfrm>
          </p:grpSpPr>
          <p:sp>
            <p:nvSpPr>
              <p:cNvPr id="9302" name="Rectangle 196"/>
              <p:cNvSpPr>
                <a:spLocks noChangeArrowheads="1"/>
              </p:cNvSpPr>
              <p:nvPr/>
            </p:nvSpPr>
            <p:spPr bwMode="auto">
              <a:xfrm>
                <a:off x="2650" y="1277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03" name="Rectangle 197"/>
              <p:cNvSpPr>
                <a:spLocks noChangeArrowheads="1"/>
              </p:cNvSpPr>
              <p:nvPr/>
            </p:nvSpPr>
            <p:spPr bwMode="auto">
              <a:xfrm>
                <a:off x="2784" y="1277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04" name="Rectangle 198"/>
              <p:cNvSpPr>
                <a:spLocks noChangeArrowheads="1"/>
              </p:cNvSpPr>
              <p:nvPr/>
            </p:nvSpPr>
            <p:spPr bwMode="auto">
              <a:xfrm>
                <a:off x="2784" y="1411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05" name="Rectangle 199"/>
              <p:cNvSpPr>
                <a:spLocks noChangeArrowheads="1"/>
              </p:cNvSpPr>
              <p:nvPr/>
            </p:nvSpPr>
            <p:spPr bwMode="auto">
              <a:xfrm>
                <a:off x="2784" y="1546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306" name="Rectangle 200"/>
              <p:cNvSpPr>
                <a:spLocks noChangeArrowheads="1"/>
              </p:cNvSpPr>
              <p:nvPr/>
            </p:nvSpPr>
            <p:spPr bwMode="auto">
              <a:xfrm>
                <a:off x="2918" y="1546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296" name="Group 201"/>
            <p:cNvGrpSpPr>
              <a:grpSpLocks/>
            </p:cNvGrpSpPr>
            <p:nvPr/>
          </p:nvGrpSpPr>
          <p:grpSpPr bwMode="auto">
            <a:xfrm rot="-7362014">
              <a:off x="427" y="3424"/>
              <a:ext cx="669" cy="747"/>
              <a:chOff x="2918" y="1143"/>
              <a:chExt cx="404" cy="403"/>
            </a:xfrm>
          </p:grpSpPr>
          <p:sp>
            <p:nvSpPr>
              <p:cNvPr id="3274" name="Rectangle 202"/>
              <p:cNvSpPr>
                <a:spLocks noChangeArrowheads="1"/>
              </p:cNvSpPr>
              <p:nvPr/>
            </p:nvSpPr>
            <p:spPr bwMode="auto">
              <a:xfrm>
                <a:off x="3186" y="1143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6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75" name="Rectangle 203"/>
              <p:cNvSpPr>
                <a:spLocks noChangeArrowheads="1"/>
              </p:cNvSpPr>
              <p:nvPr/>
            </p:nvSpPr>
            <p:spPr bwMode="auto">
              <a:xfrm>
                <a:off x="2918" y="1276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6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76" name="Rectangle 204"/>
              <p:cNvSpPr>
                <a:spLocks noChangeArrowheads="1"/>
              </p:cNvSpPr>
              <p:nvPr/>
            </p:nvSpPr>
            <p:spPr bwMode="auto">
              <a:xfrm>
                <a:off x="3054" y="1277"/>
                <a:ext cx="133" cy="134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6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77" name="Rectangle 205"/>
              <p:cNvSpPr>
                <a:spLocks noChangeArrowheads="1"/>
              </p:cNvSpPr>
              <p:nvPr/>
            </p:nvSpPr>
            <p:spPr bwMode="auto">
              <a:xfrm>
                <a:off x="3187" y="1277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6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278" name="Rectangle 206"/>
              <p:cNvSpPr>
                <a:spLocks noChangeArrowheads="1"/>
              </p:cNvSpPr>
              <p:nvPr/>
            </p:nvSpPr>
            <p:spPr bwMode="auto">
              <a:xfrm>
                <a:off x="3186" y="1411"/>
                <a:ext cx="135" cy="135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66275"/>
                      <a:invGamma/>
                    </a:schemeClr>
                  </a:gs>
                  <a:gs pos="50000">
                    <a:schemeClr val="accent1"/>
                  </a:gs>
                  <a:gs pos="100000">
                    <a:schemeClr val="accent1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3279" name="Group 207"/>
          <p:cNvGrpSpPr>
            <a:grpSpLocks/>
          </p:cNvGrpSpPr>
          <p:nvPr/>
        </p:nvGrpSpPr>
        <p:grpSpPr bwMode="auto">
          <a:xfrm>
            <a:off x="2074863" y="4751388"/>
            <a:ext cx="5329237" cy="1878012"/>
            <a:chOff x="1307" y="2993"/>
            <a:chExt cx="3357" cy="1183"/>
          </a:xfrm>
        </p:grpSpPr>
        <p:grpSp>
          <p:nvGrpSpPr>
            <p:cNvPr id="9269" name="Group 208"/>
            <p:cNvGrpSpPr>
              <a:grpSpLocks/>
            </p:cNvGrpSpPr>
            <p:nvPr/>
          </p:nvGrpSpPr>
          <p:grpSpPr bwMode="auto">
            <a:xfrm rot="5400000">
              <a:off x="1458" y="3209"/>
              <a:ext cx="445" cy="748"/>
              <a:chOff x="2918" y="1411"/>
              <a:chExt cx="269" cy="404"/>
            </a:xfrm>
          </p:grpSpPr>
          <p:sp>
            <p:nvSpPr>
              <p:cNvPr id="9288" name="Rectangle 209"/>
              <p:cNvSpPr>
                <a:spLocks noChangeArrowheads="1"/>
              </p:cNvSpPr>
              <p:nvPr/>
            </p:nvSpPr>
            <p:spPr bwMode="auto">
              <a:xfrm>
                <a:off x="2918" y="1411"/>
                <a:ext cx="135" cy="135"/>
              </a:xfrm>
              <a:prstGeom prst="rect">
                <a:avLst/>
              </a:prstGeom>
              <a:gradFill rotWithShape="0">
                <a:gsLst>
                  <a:gs pos="0">
                    <a:srgbClr val="C29B00"/>
                  </a:gs>
                  <a:gs pos="50000">
                    <a:srgbClr val="FFCC00"/>
                  </a:gs>
                  <a:gs pos="100000">
                    <a:srgbClr val="C29B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89" name="Rectangle 210"/>
              <p:cNvSpPr>
                <a:spLocks noChangeArrowheads="1"/>
              </p:cNvSpPr>
              <p:nvPr/>
            </p:nvSpPr>
            <p:spPr bwMode="auto">
              <a:xfrm>
                <a:off x="3053" y="1411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C29B00"/>
                  </a:gs>
                  <a:gs pos="50000">
                    <a:srgbClr val="FFCC00"/>
                  </a:gs>
                  <a:gs pos="100000">
                    <a:srgbClr val="C29B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90" name="Rectangle 211"/>
              <p:cNvSpPr>
                <a:spLocks noChangeArrowheads="1"/>
              </p:cNvSpPr>
              <p:nvPr/>
            </p:nvSpPr>
            <p:spPr bwMode="auto">
              <a:xfrm>
                <a:off x="3053" y="1546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C29B00"/>
                  </a:gs>
                  <a:gs pos="50000">
                    <a:srgbClr val="FFCC00"/>
                  </a:gs>
                  <a:gs pos="100000">
                    <a:srgbClr val="C29B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91" name="Rectangle 212"/>
              <p:cNvSpPr>
                <a:spLocks noChangeArrowheads="1"/>
              </p:cNvSpPr>
              <p:nvPr/>
            </p:nvSpPr>
            <p:spPr bwMode="auto">
              <a:xfrm>
                <a:off x="2918" y="1680"/>
                <a:ext cx="135" cy="135"/>
              </a:xfrm>
              <a:prstGeom prst="rect">
                <a:avLst/>
              </a:prstGeom>
              <a:gradFill rotWithShape="0">
                <a:gsLst>
                  <a:gs pos="0">
                    <a:srgbClr val="C29B00"/>
                  </a:gs>
                  <a:gs pos="50000">
                    <a:srgbClr val="FFCC00"/>
                  </a:gs>
                  <a:gs pos="100000">
                    <a:srgbClr val="C29B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92" name="Rectangle 213"/>
              <p:cNvSpPr>
                <a:spLocks noChangeArrowheads="1"/>
              </p:cNvSpPr>
              <p:nvPr/>
            </p:nvSpPr>
            <p:spPr bwMode="auto">
              <a:xfrm>
                <a:off x="3053" y="1680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C29B00"/>
                  </a:gs>
                  <a:gs pos="50000">
                    <a:srgbClr val="FFCC00"/>
                  </a:gs>
                  <a:gs pos="100000">
                    <a:srgbClr val="C29B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270" name="Group 214"/>
            <p:cNvGrpSpPr>
              <a:grpSpLocks/>
            </p:cNvGrpSpPr>
            <p:nvPr/>
          </p:nvGrpSpPr>
          <p:grpSpPr bwMode="auto">
            <a:xfrm rot="2753692">
              <a:off x="2313" y="3328"/>
              <a:ext cx="668" cy="747"/>
              <a:chOff x="2918" y="1546"/>
              <a:chExt cx="404" cy="403"/>
            </a:xfrm>
          </p:grpSpPr>
          <p:sp>
            <p:nvSpPr>
              <p:cNvPr id="9283" name="Rectangle 215"/>
              <p:cNvSpPr>
                <a:spLocks noChangeArrowheads="1"/>
              </p:cNvSpPr>
              <p:nvPr/>
            </p:nvSpPr>
            <p:spPr bwMode="auto">
              <a:xfrm>
                <a:off x="3187" y="1546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2287A9"/>
                  </a:gs>
                  <a:gs pos="50000">
                    <a:srgbClr val="33CCFF"/>
                  </a:gs>
                  <a:gs pos="100000">
                    <a:srgbClr val="2287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84" name="Rectangle 216"/>
              <p:cNvSpPr>
                <a:spLocks noChangeArrowheads="1"/>
              </p:cNvSpPr>
              <p:nvPr/>
            </p:nvSpPr>
            <p:spPr bwMode="auto">
              <a:xfrm>
                <a:off x="3187" y="1680"/>
                <a:ext cx="135" cy="135"/>
              </a:xfrm>
              <a:prstGeom prst="rect">
                <a:avLst/>
              </a:prstGeom>
              <a:gradFill rotWithShape="0">
                <a:gsLst>
                  <a:gs pos="0">
                    <a:srgbClr val="2287A9"/>
                  </a:gs>
                  <a:gs pos="50000">
                    <a:srgbClr val="33CCFF"/>
                  </a:gs>
                  <a:gs pos="100000">
                    <a:srgbClr val="2287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85" name="Rectangle 217"/>
              <p:cNvSpPr>
                <a:spLocks noChangeArrowheads="1"/>
              </p:cNvSpPr>
              <p:nvPr/>
            </p:nvSpPr>
            <p:spPr bwMode="auto">
              <a:xfrm>
                <a:off x="2918" y="1815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2287A9"/>
                  </a:gs>
                  <a:gs pos="50000">
                    <a:srgbClr val="33CCFF"/>
                  </a:gs>
                  <a:gs pos="100000">
                    <a:srgbClr val="2287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86" name="Rectangle 218"/>
              <p:cNvSpPr>
                <a:spLocks noChangeArrowheads="1"/>
              </p:cNvSpPr>
              <p:nvPr/>
            </p:nvSpPr>
            <p:spPr bwMode="auto">
              <a:xfrm>
                <a:off x="3053" y="1815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2287A9"/>
                  </a:gs>
                  <a:gs pos="50000">
                    <a:srgbClr val="33CCFF"/>
                  </a:gs>
                  <a:gs pos="100000">
                    <a:srgbClr val="2287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87" name="Rectangle 219"/>
              <p:cNvSpPr>
                <a:spLocks noChangeArrowheads="1"/>
              </p:cNvSpPr>
              <p:nvPr/>
            </p:nvSpPr>
            <p:spPr bwMode="auto">
              <a:xfrm>
                <a:off x="3187" y="1815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2287A9"/>
                  </a:gs>
                  <a:gs pos="50000">
                    <a:srgbClr val="33CCFF"/>
                  </a:gs>
                  <a:gs pos="100000">
                    <a:srgbClr val="2287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271" name="Group 220"/>
            <p:cNvGrpSpPr>
              <a:grpSpLocks/>
            </p:cNvGrpSpPr>
            <p:nvPr/>
          </p:nvGrpSpPr>
          <p:grpSpPr bwMode="auto">
            <a:xfrm rot="-8124370">
              <a:off x="3217" y="2993"/>
              <a:ext cx="747" cy="669"/>
              <a:chOff x="2381" y="1411"/>
              <a:chExt cx="403" cy="404"/>
            </a:xfrm>
          </p:grpSpPr>
          <p:sp>
            <p:nvSpPr>
              <p:cNvPr id="9278" name="Rectangle 221"/>
              <p:cNvSpPr>
                <a:spLocks noChangeArrowheads="1"/>
              </p:cNvSpPr>
              <p:nvPr/>
            </p:nvSpPr>
            <p:spPr bwMode="auto">
              <a:xfrm>
                <a:off x="2515" y="1411"/>
                <a:ext cx="135" cy="135"/>
              </a:xfrm>
              <a:prstGeom prst="rect">
                <a:avLst/>
              </a:prstGeom>
              <a:gradFill rotWithShape="0">
                <a:gsLst>
                  <a:gs pos="0">
                    <a:srgbClr val="A98765"/>
                  </a:gs>
                  <a:gs pos="50000">
                    <a:srgbClr val="FFCC99"/>
                  </a:gs>
                  <a:gs pos="100000">
                    <a:srgbClr val="A98765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79" name="Rectangle 222"/>
              <p:cNvSpPr>
                <a:spLocks noChangeArrowheads="1"/>
              </p:cNvSpPr>
              <p:nvPr/>
            </p:nvSpPr>
            <p:spPr bwMode="auto">
              <a:xfrm>
                <a:off x="2650" y="1411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A98765"/>
                  </a:gs>
                  <a:gs pos="50000">
                    <a:srgbClr val="FFCC99"/>
                  </a:gs>
                  <a:gs pos="100000">
                    <a:srgbClr val="A98765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80" name="Rectangle 223"/>
              <p:cNvSpPr>
                <a:spLocks noChangeArrowheads="1"/>
              </p:cNvSpPr>
              <p:nvPr/>
            </p:nvSpPr>
            <p:spPr bwMode="auto">
              <a:xfrm>
                <a:off x="2381" y="1546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A98765"/>
                  </a:gs>
                  <a:gs pos="50000">
                    <a:srgbClr val="FFCC99"/>
                  </a:gs>
                  <a:gs pos="100000">
                    <a:srgbClr val="A98765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81" name="Rectangle 224"/>
              <p:cNvSpPr>
                <a:spLocks noChangeArrowheads="1"/>
              </p:cNvSpPr>
              <p:nvPr/>
            </p:nvSpPr>
            <p:spPr bwMode="auto">
              <a:xfrm>
                <a:off x="2515" y="1546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A98765"/>
                  </a:gs>
                  <a:gs pos="50000">
                    <a:srgbClr val="FFCC99"/>
                  </a:gs>
                  <a:gs pos="100000">
                    <a:srgbClr val="A98765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82" name="Rectangle 225"/>
              <p:cNvSpPr>
                <a:spLocks noChangeArrowheads="1"/>
              </p:cNvSpPr>
              <p:nvPr/>
            </p:nvSpPr>
            <p:spPr bwMode="auto">
              <a:xfrm>
                <a:off x="2381" y="1680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A98765"/>
                  </a:gs>
                  <a:gs pos="50000">
                    <a:srgbClr val="FFCC99"/>
                  </a:gs>
                  <a:gs pos="100000">
                    <a:srgbClr val="A98765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272" name="Group 226"/>
            <p:cNvGrpSpPr>
              <a:grpSpLocks/>
            </p:cNvGrpSpPr>
            <p:nvPr/>
          </p:nvGrpSpPr>
          <p:grpSpPr bwMode="auto">
            <a:xfrm rot="-2628405">
              <a:off x="3917" y="3509"/>
              <a:ext cx="747" cy="667"/>
              <a:chOff x="2112" y="1277"/>
              <a:chExt cx="403" cy="403"/>
            </a:xfrm>
          </p:grpSpPr>
          <p:sp>
            <p:nvSpPr>
              <p:cNvPr id="3299" name="Rectangle 227"/>
              <p:cNvSpPr>
                <a:spLocks noChangeArrowheads="1"/>
              </p:cNvSpPr>
              <p:nvPr/>
            </p:nvSpPr>
            <p:spPr bwMode="auto">
              <a:xfrm>
                <a:off x="2245" y="1277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00" name="Rectangle 228"/>
              <p:cNvSpPr>
                <a:spLocks noChangeArrowheads="1"/>
              </p:cNvSpPr>
              <p:nvPr/>
            </p:nvSpPr>
            <p:spPr bwMode="auto">
              <a:xfrm>
                <a:off x="2112" y="1411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01" name="Rectangle 229"/>
              <p:cNvSpPr>
                <a:spLocks noChangeArrowheads="1"/>
              </p:cNvSpPr>
              <p:nvPr/>
            </p:nvSpPr>
            <p:spPr bwMode="auto">
              <a:xfrm>
                <a:off x="2246" y="1411"/>
                <a:ext cx="135" cy="135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02" name="Rectangle 230"/>
              <p:cNvSpPr>
                <a:spLocks noChangeArrowheads="1"/>
              </p:cNvSpPr>
              <p:nvPr/>
            </p:nvSpPr>
            <p:spPr bwMode="auto">
              <a:xfrm>
                <a:off x="2381" y="1411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303" name="Rectangle 231"/>
              <p:cNvSpPr>
                <a:spLocks noChangeArrowheads="1"/>
              </p:cNvSpPr>
              <p:nvPr/>
            </p:nvSpPr>
            <p:spPr bwMode="auto">
              <a:xfrm>
                <a:off x="2245" y="1545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chemeClr val="hlink">
                      <a:gamma/>
                      <a:shade val="6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66275"/>
                      <a:invGamma/>
                    </a:schemeClr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grpSp>
        <p:nvGrpSpPr>
          <p:cNvPr id="3304" name="Group 232"/>
          <p:cNvGrpSpPr>
            <a:grpSpLocks/>
          </p:cNvGrpSpPr>
          <p:nvPr/>
        </p:nvGrpSpPr>
        <p:grpSpPr bwMode="auto">
          <a:xfrm>
            <a:off x="7199313" y="1103313"/>
            <a:ext cx="1592262" cy="4953000"/>
            <a:chOff x="4535" y="695"/>
            <a:chExt cx="1003" cy="3120"/>
          </a:xfrm>
        </p:grpSpPr>
        <p:grpSp>
          <p:nvGrpSpPr>
            <p:cNvPr id="9245" name="Group 233"/>
            <p:cNvGrpSpPr>
              <a:grpSpLocks/>
            </p:cNvGrpSpPr>
            <p:nvPr/>
          </p:nvGrpSpPr>
          <p:grpSpPr bwMode="auto">
            <a:xfrm rot="3783644">
              <a:off x="4844" y="891"/>
              <a:ext cx="890" cy="498"/>
              <a:chOff x="2112" y="1680"/>
              <a:chExt cx="538" cy="269"/>
            </a:xfrm>
          </p:grpSpPr>
          <p:sp>
            <p:nvSpPr>
              <p:cNvPr id="9264" name="Rectangle 234"/>
              <p:cNvSpPr>
                <a:spLocks noChangeArrowheads="1"/>
              </p:cNvSpPr>
              <p:nvPr/>
            </p:nvSpPr>
            <p:spPr bwMode="auto">
              <a:xfrm>
                <a:off x="2515" y="1680"/>
                <a:ext cx="135" cy="135"/>
              </a:xfrm>
              <a:prstGeom prst="rect">
                <a:avLst/>
              </a:prstGeom>
              <a:gradFill rotWithShape="0">
                <a:gsLst>
                  <a:gs pos="0">
                    <a:srgbClr val="00A9A9"/>
                  </a:gs>
                  <a:gs pos="50000">
                    <a:srgbClr val="00FFFF"/>
                  </a:gs>
                  <a:gs pos="100000">
                    <a:srgbClr val="00A9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5" name="Rectangle 235"/>
              <p:cNvSpPr>
                <a:spLocks noChangeArrowheads="1"/>
              </p:cNvSpPr>
              <p:nvPr/>
            </p:nvSpPr>
            <p:spPr bwMode="auto">
              <a:xfrm>
                <a:off x="2112" y="1815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00A9A9"/>
                  </a:gs>
                  <a:gs pos="50000">
                    <a:srgbClr val="00FFFF"/>
                  </a:gs>
                  <a:gs pos="100000">
                    <a:srgbClr val="00A9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6" name="Rectangle 236"/>
              <p:cNvSpPr>
                <a:spLocks noChangeArrowheads="1"/>
              </p:cNvSpPr>
              <p:nvPr/>
            </p:nvSpPr>
            <p:spPr bwMode="auto">
              <a:xfrm>
                <a:off x="2246" y="1815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00A9A9"/>
                  </a:gs>
                  <a:gs pos="50000">
                    <a:srgbClr val="00FFFF"/>
                  </a:gs>
                  <a:gs pos="100000">
                    <a:srgbClr val="00A9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7" name="Rectangle 237"/>
              <p:cNvSpPr>
                <a:spLocks noChangeArrowheads="1"/>
              </p:cNvSpPr>
              <p:nvPr/>
            </p:nvSpPr>
            <p:spPr bwMode="auto">
              <a:xfrm>
                <a:off x="2381" y="1815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00A9A9"/>
                  </a:gs>
                  <a:gs pos="50000">
                    <a:srgbClr val="00FFFF"/>
                  </a:gs>
                  <a:gs pos="100000">
                    <a:srgbClr val="00A9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8" name="Rectangle 238"/>
              <p:cNvSpPr>
                <a:spLocks noChangeArrowheads="1"/>
              </p:cNvSpPr>
              <p:nvPr/>
            </p:nvSpPr>
            <p:spPr bwMode="auto">
              <a:xfrm>
                <a:off x="2515" y="1815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00A9A9"/>
                  </a:gs>
                  <a:gs pos="50000">
                    <a:srgbClr val="00FFFF"/>
                  </a:gs>
                  <a:gs pos="100000">
                    <a:srgbClr val="00A9A9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246" name="Group 239"/>
            <p:cNvGrpSpPr>
              <a:grpSpLocks/>
            </p:cNvGrpSpPr>
            <p:nvPr/>
          </p:nvGrpSpPr>
          <p:grpSpPr bwMode="auto">
            <a:xfrm rot="11511205" flipH="1">
              <a:off x="4625" y="1645"/>
              <a:ext cx="496" cy="667"/>
              <a:chOff x="2650" y="1546"/>
              <a:chExt cx="268" cy="403"/>
            </a:xfrm>
          </p:grpSpPr>
          <p:sp>
            <p:nvSpPr>
              <p:cNvPr id="9259" name="Rectangle 240"/>
              <p:cNvSpPr>
                <a:spLocks noChangeArrowheads="1"/>
              </p:cNvSpPr>
              <p:nvPr/>
            </p:nvSpPr>
            <p:spPr bwMode="auto">
              <a:xfrm>
                <a:off x="2650" y="1546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87A987"/>
                  </a:gs>
                  <a:gs pos="50000">
                    <a:srgbClr val="CCFFCC"/>
                  </a:gs>
                  <a:gs pos="100000">
                    <a:srgbClr val="87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0" name="Rectangle 241"/>
              <p:cNvSpPr>
                <a:spLocks noChangeArrowheads="1"/>
              </p:cNvSpPr>
              <p:nvPr/>
            </p:nvSpPr>
            <p:spPr bwMode="auto">
              <a:xfrm>
                <a:off x="2650" y="1680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87A987"/>
                  </a:gs>
                  <a:gs pos="50000">
                    <a:srgbClr val="CCFFCC"/>
                  </a:gs>
                  <a:gs pos="100000">
                    <a:srgbClr val="87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1" name="Rectangle 242"/>
              <p:cNvSpPr>
                <a:spLocks noChangeArrowheads="1"/>
              </p:cNvSpPr>
              <p:nvPr/>
            </p:nvSpPr>
            <p:spPr bwMode="auto">
              <a:xfrm>
                <a:off x="2784" y="1680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87A987"/>
                  </a:gs>
                  <a:gs pos="50000">
                    <a:srgbClr val="CCFFCC"/>
                  </a:gs>
                  <a:gs pos="100000">
                    <a:srgbClr val="87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2" name="Rectangle 243"/>
              <p:cNvSpPr>
                <a:spLocks noChangeArrowheads="1"/>
              </p:cNvSpPr>
              <p:nvPr/>
            </p:nvSpPr>
            <p:spPr bwMode="auto">
              <a:xfrm>
                <a:off x="2650" y="1815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87A987"/>
                  </a:gs>
                  <a:gs pos="50000">
                    <a:srgbClr val="CCFFCC"/>
                  </a:gs>
                  <a:gs pos="100000">
                    <a:srgbClr val="87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63" name="Rectangle 244"/>
              <p:cNvSpPr>
                <a:spLocks noChangeArrowheads="1"/>
              </p:cNvSpPr>
              <p:nvPr/>
            </p:nvSpPr>
            <p:spPr bwMode="auto">
              <a:xfrm>
                <a:off x="2784" y="1815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87A987"/>
                  </a:gs>
                  <a:gs pos="50000">
                    <a:srgbClr val="CCFFCC"/>
                  </a:gs>
                  <a:gs pos="100000">
                    <a:srgbClr val="87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247" name="Group 245"/>
            <p:cNvGrpSpPr>
              <a:grpSpLocks/>
            </p:cNvGrpSpPr>
            <p:nvPr/>
          </p:nvGrpSpPr>
          <p:grpSpPr bwMode="auto">
            <a:xfrm rot="2366536" flipH="1">
              <a:off x="4937" y="2155"/>
              <a:ext cx="496" cy="889"/>
              <a:chOff x="1978" y="1143"/>
              <a:chExt cx="268" cy="537"/>
            </a:xfrm>
          </p:grpSpPr>
          <p:sp>
            <p:nvSpPr>
              <p:cNvPr id="9254" name="Rectangle 246"/>
              <p:cNvSpPr>
                <a:spLocks noChangeArrowheads="1"/>
              </p:cNvSpPr>
              <p:nvPr/>
            </p:nvSpPr>
            <p:spPr bwMode="auto">
              <a:xfrm>
                <a:off x="1978" y="1143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8D8078"/>
                  </a:gs>
                  <a:gs pos="50000">
                    <a:srgbClr val="D5C1B5"/>
                  </a:gs>
                  <a:gs pos="100000">
                    <a:srgbClr val="8D807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5" name="Rectangle 247"/>
              <p:cNvSpPr>
                <a:spLocks noChangeArrowheads="1"/>
              </p:cNvSpPr>
              <p:nvPr/>
            </p:nvSpPr>
            <p:spPr bwMode="auto">
              <a:xfrm>
                <a:off x="1978" y="1277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8D8078"/>
                  </a:gs>
                  <a:gs pos="50000">
                    <a:srgbClr val="D5C1B5"/>
                  </a:gs>
                  <a:gs pos="100000">
                    <a:srgbClr val="8D807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6" name="Rectangle 248"/>
              <p:cNvSpPr>
                <a:spLocks noChangeArrowheads="1"/>
              </p:cNvSpPr>
              <p:nvPr/>
            </p:nvSpPr>
            <p:spPr bwMode="auto">
              <a:xfrm>
                <a:off x="2112" y="1277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8D8078"/>
                  </a:gs>
                  <a:gs pos="50000">
                    <a:srgbClr val="D5C1B5"/>
                  </a:gs>
                  <a:gs pos="100000">
                    <a:srgbClr val="8D807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7" name="Rectangle 249"/>
              <p:cNvSpPr>
                <a:spLocks noChangeArrowheads="1"/>
              </p:cNvSpPr>
              <p:nvPr/>
            </p:nvSpPr>
            <p:spPr bwMode="auto">
              <a:xfrm>
                <a:off x="1978" y="1411"/>
                <a:ext cx="134" cy="135"/>
              </a:xfrm>
              <a:prstGeom prst="rect">
                <a:avLst/>
              </a:prstGeom>
              <a:gradFill rotWithShape="0">
                <a:gsLst>
                  <a:gs pos="0">
                    <a:srgbClr val="8D8078"/>
                  </a:gs>
                  <a:gs pos="50000">
                    <a:srgbClr val="D5C1B5"/>
                  </a:gs>
                  <a:gs pos="100000">
                    <a:srgbClr val="8D807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8" name="Rectangle 250"/>
              <p:cNvSpPr>
                <a:spLocks noChangeArrowheads="1"/>
              </p:cNvSpPr>
              <p:nvPr/>
            </p:nvSpPr>
            <p:spPr bwMode="auto">
              <a:xfrm>
                <a:off x="1978" y="1546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8D8078"/>
                  </a:gs>
                  <a:gs pos="50000">
                    <a:srgbClr val="D5C1B5"/>
                  </a:gs>
                  <a:gs pos="100000">
                    <a:srgbClr val="8D8078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9248" name="Group 251"/>
            <p:cNvGrpSpPr>
              <a:grpSpLocks/>
            </p:cNvGrpSpPr>
            <p:nvPr/>
          </p:nvGrpSpPr>
          <p:grpSpPr bwMode="auto">
            <a:xfrm rot="-8943113">
              <a:off x="4535" y="3372"/>
              <a:ext cx="997" cy="443"/>
              <a:chOff x="2112" y="1143"/>
              <a:chExt cx="538" cy="268"/>
            </a:xfrm>
          </p:grpSpPr>
          <p:sp>
            <p:nvSpPr>
              <p:cNvPr id="9249" name="Rectangle 252"/>
              <p:cNvSpPr>
                <a:spLocks noChangeArrowheads="1"/>
              </p:cNvSpPr>
              <p:nvPr/>
            </p:nvSpPr>
            <p:spPr bwMode="auto">
              <a:xfrm>
                <a:off x="2112" y="1143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0" name="Rectangle 253"/>
              <p:cNvSpPr>
                <a:spLocks noChangeArrowheads="1"/>
              </p:cNvSpPr>
              <p:nvPr/>
            </p:nvSpPr>
            <p:spPr bwMode="auto">
              <a:xfrm>
                <a:off x="2246" y="1143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1" name="Rectangle 254"/>
              <p:cNvSpPr>
                <a:spLocks noChangeArrowheads="1"/>
              </p:cNvSpPr>
              <p:nvPr/>
            </p:nvSpPr>
            <p:spPr bwMode="auto">
              <a:xfrm>
                <a:off x="2381" y="1143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2" name="Rectangle 255"/>
              <p:cNvSpPr>
                <a:spLocks noChangeArrowheads="1"/>
              </p:cNvSpPr>
              <p:nvPr/>
            </p:nvSpPr>
            <p:spPr bwMode="auto">
              <a:xfrm>
                <a:off x="2381" y="1277"/>
                <a:ext cx="134" cy="134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9253" name="Rectangle 256"/>
              <p:cNvSpPr>
                <a:spLocks noChangeArrowheads="1"/>
              </p:cNvSpPr>
              <p:nvPr/>
            </p:nvSpPr>
            <p:spPr bwMode="auto">
              <a:xfrm>
                <a:off x="2515" y="1277"/>
                <a:ext cx="135" cy="134"/>
              </a:xfrm>
              <a:prstGeom prst="rect">
                <a:avLst/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88854924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0" presetID="4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79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89" presetID="2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94" presetID="2" presetClass="entr" presetSubtype="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99" presetID="2" presetClass="entr" presetSubtype="9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04" presetID="2" presetClass="entr" presetSubtype="3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109" presetID="5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32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113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32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GUNSHO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11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3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23000"/>
                            </p:stCondLst>
                            <p:childTnLst>
                              <p:par>
                                <p:cTn id="122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24500"/>
                            </p:stCondLst>
                            <p:childTnLst>
                              <p:par>
                                <p:cTn id="127" presetID="23" presetClass="entr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26000"/>
                            </p:stCondLst>
                            <p:childTnLst>
                              <p:par>
                                <p:cTn id="132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495300" y="660400"/>
            <a:ext cx="8248650" cy="5575300"/>
            <a:chOff x="312" y="416"/>
            <a:chExt cx="5196" cy="3512"/>
          </a:xfrm>
        </p:grpSpPr>
        <p:sp>
          <p:nvSpPr>
            <p:cNvPr id="10243" name="Text Box 3" descr="Parchment"/>
            <p:cNvSpPr txBox="1">
              <a:spLocks noChangeArrowheads="1"/>
            </p:cNvSpPr>
            <p:nvPr/>
          </p:nvSpPr>
          <p:spPr bwMode="auto">
            <a:xfrm>
              <a:off x="336" y="416"/>
              <a:ext cx="5088" cy="698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6600">
                  <a:latin typeface="Comic Sans MS" pitchFamily="66" charset="0"/>
                </a:rPr>
                <a:t>More of that later!</a:t>
              </a:r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1764" y="1316"/>
              <a:ext cx="2028" cy="40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solidFill>
                    <a:schemeClr val="bg1"/>
                  </a:solidFill>
                  <a:latin typeface="Comic Sans MS" pitchFamily="66" charset="0"/>
                </a:rPr>
                <a:t>Poly-ominoes</a:t>
              </a:r>
              <a:r>
                <a:rPr lang="en-GB" altLang="en-US" sz="360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740" y="1772"/>
              <a:ext cx="2088" cy="40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3600">
                  <a:solidFill>
                    <a:srgbClr val="FFFFCC"/>
                  </a:solidFill>
                  <a:latin typeface="Comic Sans MS" pitchFamily="66" charset="0"/>
                </a:rPr>
                <a:t>Many-squares</a:t>
              </a:r>
              <a:r>
                <a:rPr lang="en-GB" altLang="en-US" sz="3600">
                  <a:solidFill>
                    <a:schemeClr val="accent2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348" y="2252"/>
              <a:ext cx="660" cy="29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latin typeface="Comic Sans MS" pitchFamily="66" charset="0"/>
                </a:rPr>
                <a:t>Rules</a:t>
              </a:r>
            </a:p>
          </p:txBody>
        </p:sp>
        <p:grpSp>
          <p:nvGrpSpPr>
            <p:cNvPr id="10247" name="Group 7"/>
            <p:cNvGrpSpPr>
              <a:grpSpLocks/>
            </p:cNvGrpSpPr>
            <p:nvPr/>
          </p:nvGrpSpPr>
          <p:grpSpPr bwMode="auto">
            <a:xfrm>
              <a:off x="1086" y="2498"/>
              <a:ext cx="828" cy="828"/>
              <a:chOff x="1086" y="2562"/>
              <a:chExt cx="828" cy="828"/>
            </a:xfrm>
          </p:grpSpPr>
          <p:sp>
            <p:nvSpPr>
              <p:cNvPr id="10267" name="Rectangle 8"/>
              <p:cNvSpPr>
                <a:spLocks noChangeArrowheads="1"/>
              </p:cNvSpPr>
              <p:nvPr/>
            </p:nvSpPr>
            <p:spPr bwMode="auto">
              <a:xfrm>
                <a:off x="1362" y="2838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8" name="Rectangle 9"/>
              <p:cNvSpPr>
                <a:spLocks noChangeArrowheads="1"/>
              </p:cNvSpPr>
              <p:nvPr/>
            </p:nvSpPr>
            <p:spPr bwMode="auto">
              <a:xfrm>
                <a:off x="1638" y="2838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9" name="Rectangle 10"/>
              <p:cNvSpPr>
                <a:spLocks noChangeArrowheads="1"/>
              </p:cNvSpPr>
              <p:nvPr/>
            </p:nvSpPr>
            <p:spPr bwMode="auto">
              <a:xfrm>
                <a:off x="1362" y="3114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70" name="Rectangle 11"/>
              <p:cNvSpPr>
                <a:spLocks noChangeArrowheads="1"/>
              </p:cNvSpPr>
              <p:nvPr/>
            </p:nvSpPr>
            <p:spPr bwMode="auto">
              <a:xfrm>
                <a:off x="1638" y="2562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71" name="Rectangle 12"/>
              <p:cNvSpPr>
                <a:spLocks noChangeArrowheads="1"/>
              </p:cNvSpPr>
              <p:nvPr/>
            </p:nvSpPr>
            <p:spPr bwMode="auto">
              <a:xfrm>
                <a:off x="1086" y="2838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0248" name="Text Box 13" descr="Papyrus"/>
            <p:cNvSpPr txBox="1">
              <a:spLocks noChangeArrowheads="1"/>
            </p:cNvSpPr>
            <p:nvPr/>
          </p:nvSpPr>
          <p:spPr bwMode="auto">
            <a:xfrm>
              <a:off x="312" y="3672"/>
              <a:ext cx="2628" cy="256"/>
            </a:xfrm>
            <a:prstGeom prst="rect">
              <a:avLst/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2000" b="1">
                  <a:latin typeface="Comic Sans MS" pitchFamily="66" charset="0"/>
                </a:rPr>
                <a:t>Full edge to edge contact only.</a:t>
              </a:r>
            </a:p>
          </p:txBody>
        </p:sp>
        <p:grpSp>
          <p:nvGrpSpPr>
            <p:cNvPr id="10249" name="Group 14"/>
            <p:cNvGrpSpPr>
              <a:grpSpLocks/>
            </p:cNvGrpSpPr>
            <p:nvPr/>
          </p:nvGrpSpPr>
          <p:grpSpPr bwMode="auto">
            <a:xfrm>
              <a:off x="2976" y="2498"/>
              <a:ext cx="828" cy="828"/>
              <a:chOff x="2976" y="2562"/>
              <a:chExt cx="828" cy="828"/>
            </a:xfrm>
          </p:grpSpPr>
          <p:sp>
            <p:nvSpPr>
              <p:cNvPr id="10262" name="Rectangle 15"/>
              <p:cNvSpPr>
                <a:spLocks noChangeArrowheads="1"/>
              </p:cNvSpPr>
              <p:nvPr/>
            </p:nvSpPr>
            <p:spPr bwMode="auto">
              <a:xfrm>
                <a:off x="3252" y="2838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3" name="Rectangle 16"/>
              <p:cNvSpPr>
                <a:spLocks noChangeArrowheads="1"/>
              </p:cNvSpPr>
              <p:nvPr/>
            </p:nvSpPr>
            <p:spPr bwMode="auto">
              <a:xfrm>
                <a:off x="3528" y="2838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4" name="Rectangle 17"/>
              <p:cNvSpPr>
                <a:spLocks noChangeArrowheads="1"/>
              </p:cNvSpPr>
              <p:nvPr/>
            </p:nvSpPr>
            <p:spPr bwMode="auto">
              <a:xfrm>
                <a:off x="3114" y="3114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5" name="Rectangle 18"/>
              <p:cNvSpPr>
                <a:spLocks noChangeArrowheads="1"/>
              </p:cNvSpPr>
              <p:nvPr/>
            </p:nvSpPr>
            <p:spPr bwMode="auto">
              <a:xfrm>
                <a:off x="3390" y="2562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6" name="Rectangle 19"/>
              <p:cNvSpPr>
                <a:spLocks noChangeArrowheads="1"/>
              </p:cNvSpPr>
              <p:nvPr/>
            </p:nvSpPr>
            <p:spPr bwMode="auto">
              <a:xfrm>
                <a:off x="2976" y="2838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10250" name="Group 20"/>
            <p:cNvGrpSpPr>
              <a:grpSpLocks/>
            </p:cNvGrpSpPr>
            <p:nvPr/>
          </p:nvGrpSpPr>
          <p:grpSpPr bwMode="auto">
            <a:xfrm>
              <a:off x="4404" y="2498"/>
              <a:ext cx="1104" cy="828"/>
              <a:chOff x="4404" y="2498"/>
              <a:chExt cx="1104" cy="828"/>
            </a:xfrm>
          </p:grpSpPr>
          <p:sp>
            <p:nvSpPr>
              <p:cNvPr id="10258" name="Rectangle 21"/>
              <p:cNvSpPr>
                <a:spLocks noChangeArrowheads="1"/>
              </p:cNvSpPr>
              <p:nvPr/>
            </p:nvSpPr>
            <p:spPr bwMode="auto">
              <a:xfrm>
                <a:off x="4956" y="2774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59" name="Rectangle 22"/>
              <p:cNvSpPr>
                <a:spLocks noChangeArrowheads="1"/>
              </p:cNvSpPr>
              <p:nvPr/>
            </p:nvSpPr>
            <p:spPr bwMode="auto">
              <a:xfrm>
                <a:off x="4680" y="3050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0" name="Rectangle 23"/>
              <p:cNvSpPr>
                <a:spLocks noChangeArrowheads="1"/>
              </p:cNvSpPr>
              <p:nvPr/>
            </p:nvSpPr>
            <p:spPr bwMode="auto">
              <a:xfrm>
                <a:off x="5232" y="2498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0261" name="Rectangle 24"/>
              <p:cNvSpPr>
                <a:spLocks noChangeArrowheads="1"/>
              </p:cNvSpPr>
              <p:nvPr/>
            </p:nvSpPr>
            <p:spPr bwMode="auto">
              <a:xfrm>
                <a:off x="4404" y="2774"/>
                <a:ext cx="276" cy="2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0251" name="Text Box 25"/>
            <p:cNvSpPr txBox="1">
              <a:spLocks noChangeArrowheads="1"/>
            </p:cNvSpPr>
            <p:nvPr/>
          </p:nvSpPr>
          <p:spPr bwMode="auto">
            <a:xfrm>
              <a:off x="1638" y="2827"/>
              <a:ext cx="540" cy="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GB" altLang="en-US" sz="7200">
                  <a:solidFill>
                    <a:schemeClr val="accent2"/>
                  </a:solidFill>
                  <a:sym typeface="Wingdings" pitchFamily="2" charset="2"/>
                </a:rPr>
                <a:t></a:t>
              </a:r>
              <a:endParaRPr lang="en-GB" altLang="en-US" sz="7200">
                <a:solidFill>
                  <a:schemeClr val="accent2"/>
                </a:solidFill>
              </a:endParaRPr>
            </a:p>
          </p:txBody>
        </p:sp>
        <p:grpSp>
          <p:nvGrpSpPr>
            <p:cNvPr id="10252" name="Group 26"/>
            <p:cNvGrpSpPr>
              <a:grpSpLocks/>
            </p:cNvGrpSpPr>
            <p:nvPr/>
          </p:nvGrpSpPr>
          <p:grpSpPr bwMode="auto">
            <a:xfrm>
              <a:off x="3528" y="3050"/>
              <a:ext cx="328" cy="328"/>
              <a:chOff x="1500" y="1704"/>
              <a:chExt cx="576" cy="576"/>
            </a:xfrm>
          </p:grpSpPr>
          <p:sp>
            <p:nvSpPr>
              <p:cNvPr id="10256" name="Line 27"/>
              <p:cNvSpPr>
                <a:spLocks noChangeShapeType="1"/>
              </p:cNvSpPr>
              <p:nvPr/>
            </p:nvSpPr>
            <p:spPr bwMode="auto">
              <a:xfrm rot="20524917" flipV="1">
                <a:off x="1500" y="1848"/>
                <a:ext cx="576" cy="3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7" name="Line 28"/>
              <p:cNvSpPr>
                <a:spLocks noChangeShapeType="1"/>
              </p:cNvSpPr>
              <p:nvPr/>
            </p:nvSpPr>
            <p:spPr bwMode="auto">
              <a:xfrm rot="4475962" flipV="1">
                <a:off x="1512" y="1836"/>
                <a:ext cx="576" cy="3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253" name="Group 29"/>
            <p:cNvGrpSpPr>
              <a:grpSpLocks/>
            </p:cNvGrpSpPr>
            <p:nvPr/>
          </p:nvGrpSpPr>
          <p:grpSpPr bwMode="auto">
            <a:xfrm>
              <a:off x="5068" y="3050"/>
              <a:ext cx="328" cy="328"/>
              <a:chOff x="1500" y="1704"/>
              <a:chExt cx="576" cy="576"/>
            </a:xfrm>
          </p:grpSpPr>
          <p:sp>
            <p:nvSpPr>
              <p:cNvPr id="10254" name="Line 30"/>
              <p:cNvSpPr>
                <a:spLocks noChangeShapeType="1"/>
              </p:cNvSpPr>
              <p:nvPr/>
            </p:nvSpPr>
            <p:spPr bwMode="auto">
              <a:xfrm rot="20524917" flipV="1">
                <a:off x="1500" y="1848"/>
                <a:ext cx="576" cy="3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255" name="Line 31"/>
              <p:cNvSpPr>
                <a:spLocks noChangeShapeType="1"/>
              </p:cNvSpPr>
              <p:nvPr/>
            </p:nvSpPr>
            <p:spPr bwMode="auto">
              <a:xfrm rot="4475962" flipV="1">
                <a:off x="1512" y="1836"/>
                <a:ext cx="576" cy="312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05111131"/>
      </p:ext>
    </p:extLst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76225" y="828675"/>
            <a:ext cx="1600200" cy="406400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Mon-omino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752475" y="2190750"/>
            <a:ext cx="514350" cy="466725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179638" y="828675"/>
            <a:ext cx="1544637" cy="406400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Domino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733675" y="2209800"/>
            <a:ext cx="514350" cy="466725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90550" y="1349375"/>
            <a:ext cx="800100" cy="8001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819775" y="866775"/>
            <a:ext cx="1704975" cy="406400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Triominoes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2124075" y="1349375"/>
            <a:ext cx="1600200" cy="800100"/>
            <a:chOff x="1326" y="1347"/>
            <a:chExt cx="1008" cy="504"/>
          </a:xfrm>
        </p:grpSpPr>
        <p:sp>
          <p:nvSpPr>
            <p:cNvPr id="11361" name="Rectangle 9"/>
            <p:cNvSpPr>
              <a:spLocks noChangeArrowheads="1"/>
            </p:cNvSpPr>
            <p:nvPr/>
          </p:nvSpPr>
          <p:spPr bwMode="auto">
            <a:xfrm>
              <a:off x="1326" y="1347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62" name="Rectangle 10"/>
            <p:cNvSpPr>
              <a:spLocks noChangeArrowheads="1"/>
            </p:cNvSpPr>
            <p:nvPr/>
          </p:nvSpPr>
          <p:spPr bwMode="auto">
            <a:xfrm>
              <a:off x="1830" y="1347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4400550" y="1330325"/>
            <a:ext cx="2400300" cy="800100"/>
            <a:chOff x="2760" y="1335"/>
            <a:chExt cx="1512" cy="504"/>
          </a:xfrm>
        </p:grpSpPr>
        <p:sp>
          <p:nvSpPr>
            <p:cNvPr id="11358" name="Rectangle 12"/>
            <p:cNvSpPr>
              <a:spLocks noChangeArrowheads="1"/>
            </p:cNvSpPr>
            <p:nvPr/>
          </p:nvSpPr>
          <p:spPr bwMode="auto">
            <a:xfrm>
              <a:off x="2760" y="1335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59" name="Rectangle 13"/>
            <p:cNvSpPr>
              <a:spLocks noChangeArrowheads="1"/>
            </p:cNvSpPr>
            <p:nvPr/>
          </p:nvSpPr>
          <p:spPr bwMode="auto">
            <a:xfrm>
              <a:off x="3264" y="1335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60" name="Rectangle 14"/>
            <p:cNvSpPr>
              <a:spLocks noChangeArrowheads="1"/>
            </p:cNvSpPr>
            <p:nvPr/>
          </p:nvSpPr>
          <p:spPr bwMode="auto">
            <a:xfrm>
              <a:off x="3768" y="1335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35" name="Group 15"/>
          <p:cNvGrpSpPr>
            <a:grpSpLocks/>
          </p:cNvGrpSpPr>
          <p:nvPr/>
        </p:nvGrpSpPr>
        <p:grpSpPr bwMode="auto">
          <a:xfrm>
            <a:off x="7258050" y="1330325"/>
            <a:ext cx="1600200" cy="1600200"/>
            <a:chOff x="4560" y="867"/>
            <a:chExt cx="1008" cy="1008"/>
          </a:xfrm>
        </p:grpSpPr>
        <p:sp>
          <p:nvSpPr>
            <p:cNvPr id="11355" name="Rectangle 16"/>
            <p:cNvSpPr>
              <a:spLocks noChangeArrowheads="1"/>
            </p:cNvSpPr>
            <p:nvPr/>
          </p:nvSpPr>
          <p:spPr bwMode="auto">
            <a:xfrm>
              <a:off x="4560" y="867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56" name="Rectangle 17"/>
            <p:cNvSpPr>
              <a:spLocks noChangeArrowheads="1"/>
            </p:cNvSpPr>
            <p:nvPr/>
          </p:nvSpPr>
          <p:spPr bwMode="auto">
            <a:xfrm>
              <a:off x="5064" y="867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57" name="Rectangle 18"/>
            <p:cNvSpPr>
              <a:spLocks noChangeArrowheads="1"/>
            </p:cNvSpPr>
            <p:nvPr/>
          </p:nvSpPr>
          <p:spPr bwMode="auto">
            <a:xfrm>
              <a:off x="5064" y="1371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6353175" y="2190750"/>
            <a:ext cx="514350" cy="466725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4046538" y="3333750"/>
            <a:ext cx="1628775" cy="1600200"/>
            <a:chOff x="2549" y="2100"/>
            <a:chExt cx="1026" cy="1008"/>
          </a:xfrm>
        </p:grpSpPr>
        <p:grpSp>
          <p:nvGrpSpPr>
            <p:cNvPr id="11351" name="Group 21"/>
            <p:cNvGrpSpPr>
              <a:grpSpLocks/>
            </p:cNvGrpSpPr>
            <p:nvPr/>
          </p:nvGrpSpPr>
          <p:grpSpPr bwMode="auto">
            <a:xfrm rot="-5400000">
              <a:off x="2297" y="2352"/>
              <a:ext cx="1008" cy="504"/>
              <a:chOff x="1326" y="1347"/>
              <a:chExt cx="1008" cy="504"/>
            </a:xfrm>
          </p:grpSpPr>
          <p:sp>
            <p:nvSpPr>
              <p:cNvPr id="11353" name="Rectangle 22"/>
              <p:cNvSpPr>
                <a:spLocks noChangeArrowheads="1"/>
              </p:cNvSpPr>
              <p:nvPr/>
            </p:nvSpPr>
            <p:spPr bwMode="auto">
              <a:xfrm>
                <a:off x="1326" y="1347"/>
                <a:ext cx="504" cy="5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54" name="Rectangle 23"/>
              <p:cNvSpPr>
                <a:spLocks noChangeArrowheads="1"/>
              </p:cNvSpPr>
              <p:nvPr/>
            </p:nvSpPr>
            <p:spPr bwMode="auto">
              <a:xfrm>
                <a:off x="1830" y="1347"/>
                <a:ext cx="504" cy="5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1352" name="Text Box 24"/>
            <p:cNvSpPr txBox="1">
              <a:spLocks noChangeArrowheads="1"/>
            </p:cNvSpPr>
            <p:nvPr/>
          </p:nvSpPr>
          <p:spPr bwMode="auto">
            <a:xfrm>
              <a:off x="3191" y="2337"/>
              <a:ext cx="384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4800">
                  <a:latin typeface="Comic Sans MS" pitchFamily="66" charset="0"/>
                </a:rPr>
                <a:t>?</a:t>
              </a:r>
            </a:p>
          </p:txBody>
        </p:sp>
      </p:grpSp>
      <p:grpSp>
        <p:nvGrpSpPr>
          <p:cNvPr id="5145" name="Group 25"/>
          <p:cNvGrpSpPr>
            <a:grpSpLocks/>
          </p:cNvGrpSpPr>
          <p:nvPr/>
        </p:nvGrpSpPr>
        <p:grpSpPr bwMode="auto">
          <a:xfrm>
            <a:off x="5391150" y="4535488"/>
            <a:ext cx="3506788" cy="1717675"/>
            <a:chOff x="3396" y="2857"/>
            <a:chExt cx="2209" cy="1082"/>
          </a:xfrm>
        </p:grpSpPr>
        <p:grpSp>
          <p:nvGrpSpPr>
            <p:cNvPr id="11342" name="Group 26"/>
            <p:cNvGrpSpPr>
              <a:grpSpLocks/>
            </p:cNvGrpSpPr>
            <p:nvPr/>
          </p:nvGrpSpPr>
          <p:grpSpPr bwMode="auto">
            <a:xfrm>
              <a:off x="3396" y="2857"/>
              <a:ext cx="2209" cy="1008"/>
              <a:chOff x="3396" y="2857"/>
              <a:chExt cx="2209" cy="1008"/>
            </a:xfrm>
          </p:grpSpPr>
          <p:sp>
            <p:nvSpPr>
              <p:cNvPr id="11344" name="Rectangle 27"/>
              <p:cNvSpPr>
                <a:spLocks noChangeArrowheads="1"/>
              </p:cNvSpPr>
              <p:nvPr/>
            </p:nvSpPr>
            <p:spPr bwMode="auto">
              <a:xfrm rot="-5400000">
                <a:off x="3900" y="2858"/>
                <a:ext cx="504" cy="5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45" name="Rectangle 28"/>
              <p:cNvSpPr>
                <a:spLocks noChangeArrowheads="1"/>
              </p:cNvSpPr>
              <p:nvPr/>
            </p:nvSpPr>
            <p:spPr bwMode="auto">
              <a:xfrm rot="-5400000">
                <a:off x="3396" y="3361"/>
                <a:ext cx="504" cy="5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46" name="Rectangle 29"/>
              <p:cNvSpPr>
                <a:spLocks noChangeArrowheads="1"/>
              </p:cNvSpPr>
              <p:nvPr/>
            </p:nvSpPr>
            <p:spPr bwMode="auto">
              <a:xfrm rot="-5400000">
                <a:off x="3396" y="2857"/>
                <a:ext cx="504" cy="5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grpSp>
            <p:nvGrpSpPr>
              <p:cNvPr id="11347" name="Group 30"/>
              <p:cNvGrpSpPr>
                <a:grpSpLocks/>
              </p:cNvGrpSpPr>
              <p:nvPr/>
            </p:nvGrpSpPr>
            <p:grpSpPr bwMode="auto">
              <a:xfrm rot="10800000">
                <a:off x="4597" y="2858"/>
                <a:ext cx="1008" cy="1005"/>
                <a:chOff x="4536" y="1347"/>
                <a:chExt cx="1008" cy="1005"/>
              </a:xfrm>
            </p:grpSpPr>
            <p:sp>
              <p:nvSpPr>
                <p:cNvPr id="11348" name="Rectangle 31"/>
                <p:cNvSpPr>
                  <a:spLocks noChangeArrowheads="1"/>
                </p:cNvSpPr>
                <p:nvPr/>
              </p:nvSpPr>
              <p:spPr bwMode="auto">
                <a:xfrm>
                  <a:off x="4536" y="1347"/>
                  <a:ext cx="504" cy="5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1349" name="Rectangle 32"/>
                <p:cNvSpPr>
                  <a:spLocks noChangeArrowheads="1"/>
                </p:cNvSpPr>
                <p:nvPr/>
              </p:nvSpPr>
              <p:spPr bwMode="auto">
                <a:xfrm>
                  <a:off x="5040" y="1347"/>
                  <a:ext cx="504" cy="5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1350" name="Rectangle 33"/>
                <p:cNvSpPr>
                  <a:spLocks noChangeArrowheads="1"/>
                </p:cNvSpPr>
                <p:nvPr/>
              </p:nvSpPr>
              <p:spPr bwMode="auto">
                <a:xfrm>
                  <a:off x="5040" y="1848"/>
                  <a:ext cx="504" cy="5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</p:grpSp>
        <p:sp>
          <p:nvSpPr>
            <p:cNvPr id="11343" name="Text Box 34"/>
            <p:cNvSpPr txBox="1">
              <a:spLocks noChangeArrowheads="1"/>
            </p:cNvSpPr>
            <p:nvPr/>
          </p:nvSpPr>
          <p:spPr bwMode="auto">
            <a:xfrm>
              <a:off x="4080" y="3420"/>
              <a:ext cx="492" cy="5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4800">
                  <a:latin typeface="Comic Sans MS" pitchFamily="66" charset="0"/>
                </a:rPr>
                <a:t>?</a:t>
              </a:r>
            </a:p>
          </p:txBody>
        </p:sp>
      </p:grpSp>
      <p:grpSp>
        <p:nvGrpSpPr>
          <p:cNvPr id="5155" name="Group 35"/>
          <p:cNvGrpSpPr>
            <a:grpSpLocks/>
          </p:cNvGrpSpPr>
          <p:nvPr/>
        </p:nvGrpSpPr>
        <p:grpSpPr bwMode="auto">
          <a:xfrm>
            <a:off x="276225" y="3509963"/>
            <a:ext cx="3200400" cy="800100"/>
            <a:chOff x="288" y="2751"/>
            <a:chExt cx="2016" cy="504"/>
          </a:xfrm>
        </p:grpSpPr>
        <p:sp>
          <p:nvSpPr>
            <p:cNvPr id="11338" name="Rectangle 36"/>
            <p:cNvSpPr>
              <a:spLocks noChangeArrowheads="1"/>
            </p:cNvSpPr>
            <p:nvPr/>
          </p:nvSpPr>
          <p:spPr bwMode="auto">
            <a:xfrm>
              <a:off x="288" y="2751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9" name="Rectangle 37"/>
            <p:cNvSpPr>
              <a:spLocks noChangeArrowheads="1"/>
            </p:cNvSpPr>
            <p:nvPr/>
          </p:nvSpPr>
          <p:spPr bwMode="auto">
            <a:xfrm>
              <a:off x="792" y="2751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40" name="Rectangle 38"/>
            <p:cNvSpPr>
              <a:spLocks noChangeArrowheads="1"/>
            </p:cNvSpPr>
            <p:nvPr/>
          </p:nvSpPr>
          <p:spPr bwMode="auto">
            <a:xfrm>
              <a:off x="1296" y="2751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41" name="Rectangle 39"/>
            <p:cNvSpPr>
              <a:spLocks noChangeArrowheads="1"/>
            </p:cNvSpPr>
            <p:nvPr/>
          </p:nvSpPr>
          <p:spPr bwMode="auto">
            <a:xfrm>
              <a:off x="1800" y="2751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3943350" y="3490913"/>
            <a:ext cx="2400300" cy="1600200"/>
            <a:chOff x="318" y="3243"/>
            <a:chExt cx="1512" cy="1008"/>
          </a:xfrm>
        </p:grpSpPr>
        <p:sp>
          <p:nvSpPr>
            <p:cNvPr id="11334" name="Rectangle 41"/>
            <p:cNvSpPr>
              <a:spLocks noChangeArrowheads="1"/>
            </p:cNvSpPr>
            <p:nvPr/>
          </p:nvSpPr>
          <p:spPr bwMode="auto">
            <a:xfrm>
              <a:off x="318" y="3243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5" name="Rectangle 42"/>
            <p:cNvSpPr>
              <a:spLocks noChangeArrowheads="1"/>
            </p:cNvSpPr>
            <p:nvPr/>
          </p:nvSpPr>
          <p:spPr bwMode="auto">
            <a:xfrm>
              <a:off x="822" y="3243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6" name="Rectangle 43"/>
            <p:cNvSpPr>
              <a:spLocks noChangeArrowheads="1"/>
            </p:cNvSpPr>
            <p:nvPr/>
          </p:nvSpPr>
          <p:spPr bwMode="auto">
            <a:xfrm>
              <a:off x="1326" y="3243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7" name="Rectangle 44"/>
            <p:cNvSpPr>
              <a:spLocks noChangeArrowheads="1"/>
            </p:cNvSpPr>
            <p:nvPr/>
          </p:nvSpPr>
          <p:spPr bwMode="auto">
            <a:xfrm>
              <a:off x="1326" y="3747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65" name="Group 45"/>
          <p:cNvGrpSpPr>
            <a:grpSpLocks/>
          </p:cNvGrpSpPr>
          <p:nvPr/>
        </p:nvGrpSpPr>
        <p:grpSpPr bwMode="auto">
          <a:xfrm>
            <a:off x="6591300" y="3509963"/>
            <a:ext cx="2400300" cy="1601787"/>
            <a:chOff x="360" y="3242"/>
            <a:chExt cx="1512" cy="1009"/>
          </a:xfrm>
        </p:grpSpPr>
        <p:sp>
          <p:nvSpPr>
            <p:cNvPr id="11330" name="Rectangle 46"/>
            <p:cNvSpPr>
              <a:spLocks noChangeArrowheads="1"/>
            </p:cNvSpPr>
            <p:nvPr/>
          </p:nvSpPr>
          <p:spPr bwMode="auto">
            <a:xfrm>
              <a:off x="360" y="3242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1" name="Rectangle 47"/>
            <p:cNvSpPr>
              <a:spLocks noChangeArrowheads="1"/>
            </p:cNvSpPr>
            <p:nvPr/>
          </p:nvSpPr>
          <p:spPr bwMode="auto">
            <a:xfrm>
              <a:off x="864" y="3242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2" name="Rectangle 48"/>
            <p:cNvSpPr>
              <a:spLocks noChangeArrowheads="1"/>
            </p:cNvSpPr>
            <p:nvPr/>
          </p:nvSpPr>
          <p:spPr bwMode="auto">
            <a:xfrm>
              <a:off x="1368" y="3242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33" name="Rectangle 49"/>
            <p:cNvSpPr>
              <a:spLocks noChangeArrowheads="1"/>
            </p:cNvSpPr>
            <p:nvPr/>
          </p:nvSpPr>
          <p:spPr bwMode="auto">
            <a:xfrm>
              <a:off x="864" y="3747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70" name="Group 50"/>
          <p:cNvGrpSpPr>
            <a:grpSpLocks/>
          </p:cNvGrpSpPr>
          <p:nvPr/>
        </p:nvGrpSpPr>
        <p:grpSpPr bwMode="auto">
          <a:xfrm>
            <a:off x="466725" y="4932363"/>
            <a:ext cx="1600200" cy="1600200"/>
            <a:chOff x="711" y="2991"/>
            <a:chExt cx="1008" cy="1008"/>
          </a:xfrm>
        </p:grpSpPr>
        <p:sp>
          <p:nvSpPr>
            <p:cNvPr id="11326" name="Rectangle 51"/>
            <p:cNvSpPr>
              <a:spLocks noChangeArrowheads="1"/>
            </p:cNvSpPr>
            <p:nvPr/>
          </p:nvSpPr>
          <p:spPr bwMode="auto">
            <a:xfrm>
              <a:off x="711" y="2991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27" name="Rectangle 52"/>
            <p:cNvSpPr>
              <a:spLocks noChangeArrowheads="1"/>
            </p:cNvSpPr>
            <p:nvPr/>
          </p:nvSpPr>
          <p:spPr bwMode="auto">
            <a:xfrm>
              <a:off x="1215" y="2991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28" name="Rectangle 53"/>
            <p:cNvSpPr>
              <a:spLocks noChangeArrowheads="1"/>
            </p:cNvSpPr>
            <p:nvPr/>
          </p:nvSpPr>
          <p:spPr bwMode="auto">
            <a:xfrm>
              <a:off x="711" y="3495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29" name="Rectangle 54"/>
            <p:cNvSpPr>
              <a:spLocks noChangeArrowheads="1"/>
            </p:cNvSpPr>
            <p:nvPr/>
          </p:nvSpPr>
          <p:spPr bwMode="auto">
            <a:xfrm>
              <a:off x="1215" y="3495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75" name="Group 55"/>
          <p:cNvGrpSpPr>
            <a:grpSpLocks/>
          </p:cNvGrpSpPr>
          <p:nvPr/>
        </p:nvGrpSpPr>
        <p:grpSpPr bwMode="auto">
          <a:xfrm>
            <a:off x="2665413" y="4932363"/>
            <a:ext cx="2400300" cy="1600200"/>
            <a:chOff x="1679" y="3219"/>
            <a:chExt cx="1512" cy="1008"/>
          </a:xfrm>
        </p:grpSpPr>
        <p:sp>
          <p:nvSpPr>
            <p:cNvPr id="11322" name="Rectangle 56"/>
            <p:cNvSpPr>
              <a:spLocks noChangeArrowheads="1"/>
            </p:cNvSpPr>
            <p:nvPr/>
          </p:nvSpPr>
          <p:spPr bwMode="auto">
            <a:xfrm>
              <a:off x="2183" y="3219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23" name="Rectangle 57"/>
            <p:cNvSpPr>
              <a:spLocks noChangeArrowheads="1"/>
            </p:cNvSpPr>
            <p:nvPr/>
          </p:nvSpPr>
          <p:spPr bwMode="auto">
            <a:xfrm>
              <a:off x="2687" y="3219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24" name="Rectangle 58"/>
            <p:cNvSpPr>
              <a:spLocks noChangeArrowheads="1"/>
            </p:cNvSpPr>
            <p:nvPr/>
          </p:nvSpPr>
          <p:spPr bwMode="auto">
            <a:xfrm>
              <a:off x="2183" y="3723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25" name="Rectangle 59"/>
            <p:cNvSpPr>
              <a:spLocks noChangeArrowheads="1"/>
            </p:cNvSpPr>
            <p:nvPr/>
          </p:nvSpPr>
          <p:spPr bwMode="auto">
            <a:xfrm>
              <a:off x="1679" y="3723"/>
              <a:ext cx="504" cy="50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5180" name="Text Box 60"/>
          <p:cNvSpPr txBox="1">
            <a:spLocks noChangeArrowheads="1"/>
          </p:cNvSpPr>
          <p:nvPr/>
        </p:nvSpPr>
        <p:spPr bwMode="auto">
          <a:xfrm>
            <a:off x="3360738" y="2925763"/>
            <a:ext cx="1704975" cy="406400"/>
          </a:xfrm>
          <a:prstGeom prst="rect">
            <a:avLst/>
          </a:prstGeom>
          <a:gradFill rotWithShape="0">
            <a:gsLst>
              <a:gs pos="0">
                <a:srgbClr val="A9A987"/>
              </a:gs>
              <a:gs pos="50000">
                <a:srgbClr val="FFFFCC"/>
              </a:gs>
              <a:gs pos="100000">
                <a:srgbClr val="A9A987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000">
                <a:solidFill>
                  <a:schemeClr val="accent2"/>
                </a:solidFill>
                <a:latin typeface="Comic Sans MS" pitchFamily="66" charset="0"/>
              </a:rPr>
              <a:t>Tetrominoes</a:t>
            </a:r>
          </a:p>
        </p:txBody>
      </p:sp>
      <p:sp>
        <p:nvSpPr>
          <p:cNvPr id="5181" name="Text Box 61"/>
          <p:cNvSpPr txBox="1">
            <a:spLocks noChangeArrowheads="1"/>
          </p:cNvSpPr>
          <p:nvPr/>
        </p:nvSpPr>
        <p:spPr bwMode="auto">
          <a:xfrm>
            <a:off x="6477000" y="5610225"/>
            <a:ext cx="514350" cy="466725"/>
          </a:xfrm>
          <a:prstGeom prst="rect">
            <a:avLst/>
          </a:prstGeom>
          <a:gradFill rotWithShape="0">
            <a:gsLst>
              <a:gs pos="0">
                <a:srgbClr val="A4A4A4"/>
              </a:gs>
              <a:gs pos="50000">
                <a:srgbClr val="F8F8F8"/>
              </a:gs>
              <a:gs pos="100000">
                <a:srgbClr val="A4A4A4"/>
              </a:gs>
            </a:gsLst>
            <a:lin ang="5400000" scaled="1"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182" name="Text Box 62" descr="Pink tissue paper"/>
          <p:cNvSpPr txBox="1">
            <a:spLocks noChangeArrowheads="1"/>
          </p:cNvSpPr>
          <p:nvPr/>
        </p:nvSpPr>
        <p:spPr bwMode="auto">
          <a:xfrm>
            <a:off x="1341438" y="2925763"/>
            <a:ext cx="2032000" cy="406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Comic Sans MS" pitchFamily="66" charset="0"/>
              </a:rPr>
              <a:t>Find all of the? </a:t>
            </a:r>
          </a:p>
        </p:txBody>
      </p:sp>
      <p:sp>
        <p:nvSpPr>
          <p:cNvPr id="5183" name="Text Box 63" descr="Pink tissue paper"/>
          <p:cNvSpPr txBox="1">
            <a:spLocks noChangeArrowheads="1"/>
          </p:cNvSpPr>
          <p:nvPr/>
        </p:nvSpPr>
        <p:spPr bwMode="auto">
          <a:xfrm>
            <a:off x="5078413" y="2925763"/>
            <a:ext cx="2914650" cy="406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2000">
                <a:latin typeface="Comic Sans MS" pitchFamily="66" charset="0"/>
              </a:rPr>
              <a:t>Think systematically! </a:t>
            </a:r>
          </a:p>
        </p:txBody>
      </p:sp>
      <p:sp>
        <p:nvSpPr>
          <p:cNvPr id="5184" name="Text Box 64"/>
          <p:cNvSpPr txBox="1">
            <a:spLocks noChangeArrowheads="1"/>
          </p:cNvSpPr>
          <p:nvPr/>
        </p:nvSpPr>
        <p:spPr bwMode="auto">
          <a:xfrm>
            <a:off x="1565275" y="3709988"/>
            <a:ext cx="5399088" cy="1196975"/>
          </a:xfrm>
          <a:prstGeom prst="rect">
            <a:avLst/>
          </a:prstGeom>
          <a:gradFill rotWithShape="0">
            <a:gsLst>
              <a:gs pos="0">
                <a:srgbClr val="87A9A9"/>
              </a:gs>
              <a:gs pos="50000">
                <a:srgbClr val="CCFFFF"/>
              </a:gs>
              <a:gs pos="100000">
                <a:srgbClr val="87A9A9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1800">
                <a:latin typeface="Comic Sans MS" pitchFamily="66" charset="0"/>
              </a:rPr>
              <a:t>Don’t forget to avoid duplicates. Remember, 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rotations</a:t>
            </a:r>
            <a:r>
              <a:rPr lang="en-GB" altLang="en-US" sz="1800">
                <a:latin typeface="Comic Sans MS" pitchFamily="66" charset="0"/>
              </a:rPr>
              <a:t> and </a:t>
            </a:r>
            <a:r>
              <a:rPr lang="en-GB" altLang="en-US" sz="1800">
                <a:solidFill>
                  <a:schemeClr val="accent2"/>
                </a:solidFill>
                <a:latin typeface="Comic Sans MS" pitchFamily="66" charset="0"/>
              </a:rPr>
              <a:t>reflections</a:t>
            </a:r>
            <a:r>
              <a:rPr lang="en-GB" altLang="en-US" sz="1800">
                <a:latin typeface="Comic Sans MS" pitchFamily="66" charset="0"/>
              </a:rPr>
              <a:t> are </a:t>
            </a:r>
            <a:r>
              <a:rPr lang="en-GB" altLang="en-US" sz="1800">
                <a:solidFill>
                  <a:srgbClr val="FF0000"/>
                </a:solidFill>
                <a:latin typeface="Comic Sans MS" pitchFamily="66" charset="0"/>
              </a:rPr>
              <a:t>not allowed!</a:t>
            </a:r>
          </a:p>
        </p:txBody>
      </p:sp>
      <p:grpSp>
        <p:nvGrpSpPr>
          <p:cNvPr id="11288" name="Group 65"/>
          <p:cNvGrpSpPr>
            <a:grpSpLocks/>
          </p:cNvGrpSpPr>
          <p:nvPr/>
        </p:nvGrpSpPr>
        <p:grpSpPr bwMode="auto">
          <a:xfrm>
            <a:off x="1509713" y="100013"/>
            <a:ext cx="6470650" cy="581025"/>
            <a:chOff x="951" y="144"/>
            <a:chExt cx="4076" cy="366"/>
          </a:xfrm>
        </p:grpSpPr>
        <p:grpSp>
          <p:nvGrpSpPr>
            <p:cNvPr id="11289" name="Group 66"/>
            <p:cNvGrpSpPr>
              <a:grpSpLocks/>
            </p:cNvGrpSpPr>
            <p:nvPr/>
          </p:nvGrpSpPr>
          <p:grpSpPr bwMode="auto">
            <a:xfrm>
              <a:off x="951" y="144"/>
              <a:ext cx="431" cy="366"/>
              <a:chOff x="891" y="360"/>
              <a:chExt cx="431" cy="366"/>
            </a:xfrm>
          </p:grpSpPr>
          <p:sp>
            <p:nvSpPr>
              <p:cNvPr id="11320" name="AutoShape 67"/>
              <p:cNvSpPr>
                <a:spLocks noChangeArrowheads="1"/>
              </p:cNvSpPr>
              <p:nvPr/>
            </p:nvSpPr>
            <p:spPr bwMode="auto">
              <a:xfrm>
                <a:off x="891" y="360"/>
                <a:ext cx="366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7BA7A8"/>
                  </a:gs>
                  <a:gs pos="50000">
                    <a:srgbClr val="BAFCFE"/>
                  </a:gs>
                  <a:gs pos="100000">
                    <a:srgbClr val="7BA7A8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21" name="Text Box 68"/>
              <p:cNvSpPr txBox="1">
                <a:spLocks noChangeArrowheads="1"/>
              </p:cNvSpPr>
              <p:nvPr/>
            </p:nvSpPr>
            <p:spPr bwMode="auto">
              <a:xfrm>
                <a:off x="956" y="402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P</a:t>
                </a:r>
              </a:p>
            </p:txBody>
          </p:sp>
        </p:grpSp>
        <p:grpSp>
          <p:nvGrpSpPr>
            <p:cNvPr id="11290" name="Group 69"/>
            <p:cNvGrpSpPr>
              <a:grpSpLocks/>
            </p:cNvGrpSpPr>
            <p:nvPr/>
          </p:nvGrpSpPr>
          <p:grpSpPr bwMode="auto">
            <a:xfrm>
              <a:off x="1317" y="144"/>
              <a:ext cx="449" cy="366"/>
              <a:chOff x="1257" y="360"/>
              <a:chExt cx="449" cy="366"/>
            </a:xfrm>
          </p:grpSpPr>
          <p:sp>
            <p:nvSpPr>
              <p:cNvPr id="11318" name="AutoShape 70"/>
              <p:cNvSpPr>
                <a:spLocks noChangeArrowheads="1"/>
              </p:cNvSpPr>
              <p:nvPr/>
            </p:nvSpPr>
            <p:spPr bwMode="auto">
              <a:xfrm>
                <a:off x="1257" y="360"/>
                <a:ext cx="366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A987A9"/>
                  </a:gs>
                  <a:gs pos="50000">
                    <a:srgbClr val="FFCCFF"/>
                  </a:gs>
                  <a:gs pos="100000">
                    <a:srgbClr val="A987A9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19" name="Text Box 71"/>
              <p:cNvSpPr txBox="1">
                <a:spLocks noChangeArrowheads="1"/>
              </p:cNvSpPr>
              <p:nvPr/>
            </p:nvSpPr>
            <p:spPr bwMode="auto">
              <a:xfrm>
                <a:off x="1340" y="414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O</a:t>
                </a:r>
              </a:p>
            </p:txBody>
          </p:sp>
        </p:grpSp>
        <p:grpSp>
          <p:nvGrpSpPr>
            <p:cNvPr id="11291" name="Group 72"/>
            <p:cNvGrpSpPr>
              <a:grpSpLocks/>
            </p:cNvGrpSpPr>
            <p:nvPr/>
          </p:nvGrpSpPr>
          <p:grpSpPr bwMode="auto">
            <a:xfrm>
              <a:off x="1683" y="144"/>
              <a:ext cx="410" cy="366"/>
              <a:chOff x="1623" y="360"/>
              <a:chExt cx="410" cy="366"/>
            </a:xfrm>
          </p:grpSpPr>
          <p:sp>
            <p:nvSpPr>
              <p:cNvPr id="11316" name="AutoShape 73"/>
              <p:cNvSpPr>
                <a:spLocks noChangeArrowheads="1"/>
              </p:cNvSpPr>
              <p:nvPr/>
            </p:nvSpPr>
            <p:spPr bwMode="auto">
              <a:xfrm>
                <a:off x="1623" y="360"/>
                <a:ext cx="365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857FA7"/>
                  </a:gs>
                  <a:gs pos="50000">
                    <a:srgbClr val="C9C0FC"/>
                  </a:gs>
                  <a:gs pos="100000">
                    <a:srgbClr val="857FA7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17" name="Text Box 74"/>
              <p:cNvSpPr txBox="1">
                <a:spLocks noChangeArrowheads="1"/>
              </p:cNvSpPr>
              <p:nvPr/>
            </p:nvSpPr>
            <p:spPr bwMode="auto">
              <a:xfrm>
                <a:off x="1667" y="408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L</a:t>
                </a:r>
              </a:p>
            </p:txBody>
          </p:sp>
        </p:grpSp>
        <p:grpSp>
          <p:nvGrpSpPr>
            <p:cNvPr id="11292" name="Group 75"/>
            <p:cNvGrpSpPr>
              <a:grpSpLocks/>
            </p:cNvGrpSpPr>
            <p:nvPr/>
          </p:nvGrpSpPr>
          <p:grpSpPr bwMode="auto">
            <a:xfrm>
              <a:off x="2048" y="144"/>
              <a:ext cx="414" cy="366"/>
              <a:chOff x="1988" y="360"/>
              <a:chExt cx="414" cy="366"/>
            </a:xfrm>
          </p:grpSpPr>
          <p:sp>
            <p:nvSpPr>
              <p:cNvPr id="11314" name="AutoShape 76"/>
              <p:cNvSpPr>
                <a:spLocks noChangeArrowheads="1"/>
              </p:cNvSpPr>
              <p:nvPr/>
            </p:nvSpPr>
            <p:spPr bwMode="auto">
              <a:xfrm>
                <a:off x="1988" y="360"/>
                <a:ext cx="366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A9A987"/>
                  </a:gs>
                  <a:gs pos="50000">
                    <a:srgbClr val="FFFFCC"/>
                  </a:gs>
                  <a:gs pos="100000">
                    <a:srgbClr val="A9A987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15" name="Text Box 77"/>
              <p:cNvSpPr txBox="1">
                <a:spLocks noChangeArrowheads="1"/>
              </p:cNvSpPr>
              <p:nvPr/>
            </p:nvSpPr>
            <p:spPr bwMode="auto">
              <a:xfrm>
                <a:off x="2036" y="405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Y</a:t>
                </a:r>
              </a:p>
            </p:txBody>
          </p:sp>
        </p:grpSp>
        <p:grpSp>
          <p:nvGrpSpPr>
            <p:cNvPr id="11293" name="Group 78"/>
            <p:cNvGrpSpPr>
              <a:grpSpLocks/>
            </p:cNvGrpSpPr>
            <p:nvPr/>
          </p:nvGrpSpPr>
          <p:grpSpPr bwMode="auto">
            <a:xfrm>
              <a:off x="2414" y="144"/>
              <a:ext cx="435" cy="366"/>
              <a:chOff x="2354" y="360"/>
              <a:chExt cx="435" cy="366"/>
            </a:xfrm>
          </p:grpSpPr>
          <p:sp>
            <p:nvSpPr>
              <p:cNvPr id="11312" name="AutoShape 79"/>
              <p:cNvSpPr>
                <a:spLocks noChangeArrowheads="1"/>
              </p:cNvSpPr>
              <p:nvPr/>
            </p:nvSpPr>
            <p:spPr bwMode="auto">
              <a:xfrm>
                <a:off x="2354" y="360"/>
                <a:ext cx="366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55897C"/>
                  </a:gs>
                  <a:gs pos="50000">
                    <a:srgbClr val="81CFBB"/>
                  </a:gs>
                  <a:gs pos="100000">
                    <a:srgbClr val="55897C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13" name="Text Box 80"/>
              <p:cNvSpPr txBox="1">
                <a:spLocks noChangeArrowheads="1"/>
              </p:cNvSpPr>
              <p:nvPr/>
            </p:nvSpPr>
            <p:spPr bwMode="auto">
              <a:xfrm>
                <a:off x="2423" y="405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O</a:t>
                </a:r>
              </a:p>
            </p:txBody>
          </p:sp>
        </p:grpSp>
        <p:grpSp>
          <p:nvGrpSpPr>
            <p:cNvPr id="11294" name="Group 81"/>
            <p:cNvGrpSpPr>
              <a:grpSpLocks/>
            </p:cNvGrpSpPr>
            <p:nvPr/>
          </p:nvGrpSpPr>
          <p:grpSpPr bwMode="auto">
            <a:xfrm>
              <a:off x="2780" y="144"/>
              <a:ext cx="414" cy="366"/>
              <a:chOff x="2720" y="360"/>
              <a:chExt cx="414" cy="366"/>
            </a:xfrm>
          </p:grpSpPr>
          <p:sp>
            <p:nvSpPr>
              <p:cNvPr id="11310" name="AutoShape 82"/>
              <p:cNvSpPr>
                <a:spLocks noChangeArrowheads="1"/>
              </p:cNvSpPr>
              <p:nvPr/>
            </p:nvSpPr>
            <p:spPr bwMode="auto">
              <a:xfrm>
                <a:off x="2720" y="360"/>
                <a:ext cx="365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A866A2"/>
                  </a:gs>
                  <a:gs pos="50000">
                    <a:srgbClr val="FE9AF4"/>
                  </a:gs>
                  <a:gs pos="100000">
                    <a:srgbClr val="A866A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11" name="Text Box 83"/>
              <p:cNvSpPr txBox="1">
                <a:spLocks noChangeArrowheads="1"/>
              </p:cNvSpPr>
              <p:nvPr/>
            </p:nvSpPr>
            <p:spPr bwMode="auto">
              <a:xfrm>
                <a:off x="2768" y="417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M</a:t>
                </a:r>
              </a:p>
            </p:txBody>
          </p:sp>
        </p:grpSp>
        <p:grpSp>
          <p:nvGrpSpPr>
            <p:cNvPr id="11295" name="Group 84"/>
            <p:cNvGrpSpPr>
              <a:grpSpLocks/>
            </p:cNvGrpSpPr>
            <p:nvPr/>
          </p:nvGrpSpPr>
          <p:grpSpPr bwMode="auto">
            <a:xfrm>
              <a:off x="3145" y="144"/>
              <a:ext cx="445" cy="366"/>
              <a:chOff x="3085" y="360"/>
              <a:chExt cx="445" cy="366"/>
            </a:xfrm>
          </p:grpSpPr>
          <p:sp>
            <p:nvSpPr>
              <p:cNvPr id="11308" name="AutoShape 85"/>
              <p:cNvSpPr>
                <a:spLocks noChangeArrowheads="1"/>
              </p:cNvSpPr>
              <p:nvPr/>
            </p:nvSpPr>
            <p:spPr bwMode="auto">
              <a:xfrm>
                <a:off x="3085" y="360"/>
                <a:ext cx="366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A97F64"/>
                  </a:gs>
                  <a:gs pos="50000">
                    <a:srgbClr val="FFBF97"/>
                  </a:gs>
                  <a:gs pos="100000">
                    <a:srgbClr val="A97F64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09" name="Text Box 86"/>
              <p:cNvSpPr txBox="1">
                <a:spLocks noChangeArrowheads="1"/>
              </p:cNvSpPr>
              <p:nvPr/>
            </p:nvSpPr>
            <p:spPr bwMode="auto">
              <a:xfrm>
                <a:off x="3164" y="408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I</a:t>
                </a:r>
              </a:p>
            </p:txBody>
          </p:sp>
        </p:grpSp>
        <p:grpSp>
          <p:nvGrpSpPr>
            <p:cNvPr id="11296" name="Group 87"/>
            <p:cNvGrpSpPr>
              <a:grpSpLocks/>
            </p:cNvGrpSpPr>
            <p:nvPr/>
          </p:nvGrpSpPr>
          <p:grpSpPr bwMode="auto">
            <a:xfrm>
              <a:off x="3511" y="144"/>
              <a:ext cx="424" cy="366"/>
              <a:chOff x="3451" y="360"/>
              <a:chExt cx="424" cy="366"/>
            </a:xfrm>
          </p:grpSpPr>
          <p:sp>
            <p:nvSpPr>
              <p:cNvPr id="11306" name="AutoShape 88"/>
              <p:cNvSpPr>
                <a:spLocks noChangeArrowheads="1"/>
              </p:cNvSpPr>
              <p:nvPr/>
            </p:nvSpPr>
            <p:spPr bwMode="auto">
              <a:xfrm>
                <a:off x="3451" y="360"/>
                <a:ext cx="365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A86D82"/>
                  </a:gs>
                  <a:gs pos="50000">
                    <a:srgbClr val="FEA4C4"/>
                  </a:gs>
                  <a:gs pos="100000">
                    <a:srgbClr val="A86D82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07" name="Text Box 89"/>
              <p:cNvSpPr txBox="1">
                <a:spLocks noChangeArrowheads="1"/>
              </p:cNvSpPr>
              <p:nvPr/>
            </p:nvSpPr>
            <p:spPr bwMode="auto">
              <a:xfrm>
                <a:off x="3509" y="414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N</a:t>
                </a:r>
              </a:p>
            </p:txBody>
          </p:sp>
        </p:grpSp>
        <p:grpSp>
          <p:nvGrpSpPr>
            <p:cNvPr id="11297" name="Group 90"/>
            <p:cNvGrpSpPr>
              <a:grpSpLocks/>
            </p:cNvGrpSpPr>
            <p:nvPr/>
          </p:nvGrpSpPr>
          <p:grpSpPr bwMode="auto">
            <a:xfrm>
              <a:off x="3876" y="144"/>
              <a:ext cx="419" cy="366"/>
              <a:chOff x="3816" y="360"/>
              <a:chExt cx="419" cy="366"/>
            </a:xfrm>
          </p:grpSpPr>
          <p:sp>
            <p:nvSpPr>
              <p:cNvPr id="11304" name="AutoShape 91"/>
              <p:cNvSpPr>
                <a:spLocks noChangeArrowheads="1"/>
              </p:cNvSpPr>
              <p:nvPr/>
            </p:nvSpPr>
            <p:spPr bwMode="auto">
              <a:xfrm>
                <a:off x="3816" y="360"/>
                <a:ext cx="366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A4A4A4"/>
                  </a:gs>
                  <a:gs pos="50000">
                    <a:srgbClr val="F8F8F8"/>
                  </a:gs>
                  <a:gs pos="100000">
                    <a:srgbClr val="A4A4A4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05" name="Text Box 92"/>
              <p:cNvSpPr txBox="1">
                <a:spLocks noChangeArrowheads="1"/>
              </p:cNvSpPr>
              <p:nvPr/>
            </p:nvSpPr>
            <p:spPr bwMode="auto">
              <a:xfrm>
                <a:off x="3869" y="420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O</a:t>
                </a:r>
              </a:p>
            </p:txBody>
          </p:sp>
        </p:grpSp>
        <p:grpSp>
          <p:nvGrpSpPr>
            <p:cNvPr id="11298" name="Group 93"/>
            <p:cNvGrpSpPr>
              <a:grpSpLocks/>
            </p:cNvGrpSpPr>
            <p:nvPr/>
          </p:nvGrpSpPr>
          <p:grpSpPr bwMode="auto">
            <a:xfrm>
              <a:off x="4242" y="144"/>
              <a:ext cx="416" cy="366"/>
              <a:chOff x="4182" y="360"/>
              <a:chExt cx="416" cy="366"/>
            </a:xfrm>
          </p:grpSpPr>
          <p:sp>
            <p:nvSpPr>
              <p:cNvPr id="11302" name="AutoShape 94"/>
              <p:cNvSpPr>
                <a:spLocks noChangeArrowheads="1"/>
              </p:cNvSpPr>
              <p:nvPr/>
            </p:nvSpPr>
            <p:spPr bwMode="auto">
              <a:xfrm>
                <a:off x="4182" y="360"/>
                <a:ext cx="365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A09287"/>
                  </a:gs>
                  <a:gs pos="50000">
                    <a:srgbClr val="F1DDCB"/>
                  </a:gs>
                  <a:gs pos="100000">
                    <a:srgbClr val="A09287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03" name="Text Box 95"/>
              <p:cNvSpPr txBox="1">
                <a:spLocks noChangeArrowheads="1"/>
              </p:cNvSpPr>
              <p:nvPr/>
            </p:nvSpPr>
            <p:spPr bwMode="auto">
              <a:xfrm>
                <a:off x="4232" y="405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E</a:t>
                </a:r>
              </a:p>
            </p:txBody>
          </p:sp>
        </p:grpSp>
        <p:grpSp>
          <p:nvGrpSpPr>
            <p:cNvPr id="11299" name="Group 96"/>
            <p:cNvGrpSpPr>
              <a:grpSpLocks/>
            </p:cNvGrpSpPr>
            <p:nvPr/>
          </p:nvGrpSpPr>
          <p:grpSpPr bwMode="auto">
            <a:xfrm>
              <a:off x="4607" y="144"/>
              <a:ext cx="420" cy="366"/>
              <a:chOff x="4547" y="360"/>
              <a:chExt cx="420" cy="366"/>
            </a:xfrm>
          </p:grpSpPr>
          <p:sp>
            <p:nvSpPr>
              <p:cNvPr id="11300" name="AutoShape 97"/>
              <p:cNvSpPr>
                <a:spLocks noChangeArrowheads="1"/>
              </p:cNvSpPr>
              <p:nvPr/>
            </p:nvSpPr>
            <p:spPr bwMode="auto">
              <a:xfrm>
                <a:off x="4547" y="360"/>
                <a:ext cx="366" cy="366"/>
              </a:xfrm>
              <a:prstGeom prst="bevel">
                <a:avLst>
                  <a:gd name="adj" fmla="val 12500"/>
                </a:avLst>
              </a:prstGeom>
              <a:gradFill rotWithShape="0">
                <a:gsLst>
                  <a:gs pos="0">
                    <a:srgbClr val="769297"/>
                  </a:gs>
                  <a:gs pos="50000">
                    <a:srgbClr val="B2DCE4"/>
                  </a:gs>
                  <a:gs pos="100000">
                    <a:srgbClr val="769297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1301" name="Text Box 98"/>
              <p:cNvSpPr txBox="1">
                <a:spLocks noChangeArrowheads="1"/>
              </p:cNvSpPr>
              <p:nvPr/>
            </p:nvSpPr>
            <p:spPr bwMode="auto">
              <a:xfrm>
                <a:off x="4601" y="411"/>
                <a:ext cx="36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lang="en-GB" altLang="en-US" sz="1800">
                    <a:latin typeface="Comic Sans MS" pitchFamily="66" charset="0"/>
                  </a:rPr>
                  <a:t>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05899136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51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1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51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1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51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 autoUpdateAnimBg="0"/>
      <p:bldP spid="5123" grpId="0" animBg="1" autoUpdateAnimBg="0"/>
      <p:bldP spid="5124" grpId="0" animBg="1" autoUpdateAnimBg="0"/>
      <p:bldP spid="5125" grpId="0" animBg="1" autoUpdateAnimBg="0"/>
      <p:bldP spid="5126" grpId="0" animBg="1"/>
      <p:bldP spid="5127" grpId="0" animBg="1" autoUpdateAnimBg="0"/>
      <p:bldP spid="5139" grpId="0" animBg="1" autoUpdateAnimBg="0"/>
      <p:bldP spid="5180" grpId="0" animBg="1" autoUpdateAnimBg="0"/>
      <p:bldP spid="5181" grpId="0" animBg="1" autoUpdateAnimBg="0"/>
      <p:bldP spid="5182" grpId="0" animBg="1" autoUpdateAnimBg="0"/>
      <p:bldP spid="5183" grpId="0" animBg="1" autoUpdateAnimBg="0"/>
      <p:bldP spid="5184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61950" y="2133600"/>
            <a:ext cx="8458200" cy="4248150"/>
            <a:chOff x="228" y="1344"/>
            <a:chExt cx="5328" cy="2676"/>
          </a:xfrm>
        </p:grpSpPr>
        <p:grpSp>
          <p:nvGrpSpPr>
            <p:cNvPr id="12333" name="Group 3"/>
            <p:cNvGrpSpPr>
              <a:grpSpLocks/>
            </p:cNvGrpSpPr>
            <p:nvPr/>
          </p:nvGrpSpPr>
          <p:grpSpPr bwMode="auto">
            <a:xfrm>
              <a:off x="228" y="1344"/>
              <a:ext cx="5328" cy="2676"/>
              <a:chOff x="228" y="1344"/>
              <a:chExt cx="5328" cy="2676"/>
            </a:xfrm>
          </p:grpSpPr>
          <p:sp>
            <p:nvSpPr>
              <p:cNvPr id="12335" name="Rectangle 4"/>
              <p:cNvSpPr>
                <a:spLocks noChangeArrowheads="1"/>
              </p:cNvSpPr>
              <p:nvPr/>
            </p:nvSpPr>
            <p:spPr bwMode="auto">
              <a:xfrm>
                <a:off x="1794" y="134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36" name="Rectangle 5"/>
              <p:cNvSpPr>
                <a:spLocks noChangeArrowheads="1"/>
              </p:cNvSpPr>
              <p:nvPr/>
            </p:nvSpPr>
            <p:spPr bwMode="auto">
              <a:xfrm>
                <a:off x="2046" y="134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37" name="Rectangle 6"/>
              <p:cNvSpPr>
                <a:spLocks noChangeArrowheads="1"/>
              </p:cNvSpPr>
              <p:nvPr/>
            </p:nvSpPr>
            <p:spPr bwMode="auto">
              <a:xfrm>
                <a:off x="2298" y="134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38" name="Rectangle 7"/>
              <p:cNvSpPr>
                <a:spLocks noChangeArrowheads="1"/>
              </p:cNvSpPr>
              <p:nvPr/>
            </p:nvSpPr>
            <p:spPr bwMode="auto">
              <a:xfrm>
                <a:off x="2550" y="134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39" name="Rectangle 8"/>
              <p:cNvSpPr>
                <a:spLocks noChangeArrowheads="1"/>
              </p:cNvSpPr>
              <p:nvPr/>
            </p:nvSpPr>
            <p:spPr bwMode="auto">
              <a:xfrm>
                <a:off x="2550" y="1596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0" name="Rectangle 9"/>
              <p:cNvSpPr>
                <a:spLocks noChangeArrowheads="1"/>
              </p:cNvSpPr>
              <p:nvPr/>
            </p:nvSpPr>
            <p:spPr bwMode="auto">
              <a:xfrm>
                <a:off x="3168" y="136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1" name="Rectangle 10"/>
              <p:cNvSpPr>
                <a:spLocks noChangeArrowheads="1"/>
              </p:cNvSpPr>
              <p:nvPr/>
            </p:nvSpPr>
            <p:spPr bwMode="auto">
              <a:xfrm>
                <a:off x="3420" y="136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2" name="Rectangle 11"/>
              <p:cNvSpPr>
                <a:spLocks noChangeArrowheads="1"/>
              </p:cNvSpPr>
              <p:nvPr/>
            </p:nvSpPr>
            <p:spPr bwMode="auto">
              <a:xfrm>
                <a:off x="3672" y="136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3" name="Rectangle 12"/>
              <p:cNvSpPr>
                <a:spLocks noChangeArrowheads="1"/>
              </p:cNvSpPr>
              <p:nvPr/>
            </p:nvSpPr>
            <p:spPr bwMode="auto">
              <a:xfrm>
                <a:off x="3924" y="136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4" name="Rectangle 13"/>
              <p:cNvSpPr>
                <a:spLocks noChangeArrowheads="1"/>
              </p:cNvSpPr>
              <p:nvPr/>
            </p:nvSpPr>
            <p:spPr bwMode="auto">
              <a:xfrm>
                <a:off x="3672" y="1620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5" name="Rectangle 14"/>
              <p:cNvSpPr>
                <a:spLocks noChangeArrowheads="1"/>
              </p:cNvSpPr>
              <p:nvPr/>
            </p:nvSpPr>
            <p:spPr bwMode="auto">
              <a:xfrm>
                <a:off x="4548" y="136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6" name="Rectangle 15"/>
              <p:cNvSpPr>
                <a:spLocks noChangeArrowheads="1"/>
              </p:cNvSpPr>
              <p:nvPr/>
            </p:nvSpPr>
            <p:spPr bwMode="auto">
              <a:xfrm>
                <a:off x="4800" y="136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7" name="Rectangle 16"/>
              <p:cNvSpPr>
                <a:spLocks noChangeArrowheads="1"/>
              </p:cNvSpPr>
              <p:nvPr/>
            </p:nvSpPr>
            <p:spPr bwMode="auto">
              <a:xfrm>
                <a:off x="5052" y="136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8" name="Rectangle 17"/>
              <p:cNvSpPr>
                <a:spLocks noChangeArrowheads="1"/>
              </p:cNvSpPr>
              <p:nvPr/>
            </p:nvSpPr>
            <p:spPr bwMode="auto">
              <a:xfrm>
                <a:off x="5052" y="1620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49" name="Rectangle 18"/>
              <p:cNvSpPr>
                <a:spLocks noChangeArrowheads="1"/>
              </p:cNvSpPr>
              <p:nvPr/>
            </p:nvSpPr>
            <p:spPr bwMode="auto">
              <a:xfrm>
                <a:off x="5304" y="1620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0" name="Rectangle 19"/>
              <p:cNvSpPr>
                <a:spLocks noChangeArrowheads="1"/>
              </p:cNvSpPr>
              <p:nvPr/>
            </p:nvSpPr>
            <p:spPr bwMode="auto">
              <a:xfrm>
                <a:off x="342" y="217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1" name="Rectangle 20"/>
              <p:cNvSpPr>
                <a:spLocks noChangeArrowheads="1"/>
              </p:cNvSpPr>
              <p:nvPr/>
            </p:nvSpPr>
            <p:spPr bwMode="auto">
              <a:xfrm>
                <a:off x="594" y="217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2" name="Rectangle 21"/>
              <p:cNvSpPr>
                <a:spLocks noChangeArrowheads="1"/>
              </p:cNvSpPr>
              <p:nvPr/>
            </p:nvSpPr>
            <p:spPr bwMode="auto">
              <a:xfrm>
                <a:off x="846" y="217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3" name="Rectangle 22"/>
              <p:cNvSpPr>
                <a:spLocks noChangeArrowheads="1"/>
              </p:cNvSpPr>
              <p:nvPr/>
            </p:nvSpPr>
            <p:spPr bwMode="auto">
              <a:xfrm>
                <a:off x="594" y="242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4" name="Rectangle 23"/>
              <p:cNvSpPr>
                <a:spLocks noChangeArrowheads="1"/>
              </p:cNvSpPr>
              <p:nvPr/>
            </p:nvSpPr>
            <p:spPr bwMode="auto">
              <a:xfrm>
                <a:off x="846" y="242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5" name="Rectangle 24"/>
              <p:cNvSpPr>
                <a:spLocks noChangeArrowheads="1"/>
              </p:cNvSpPr>
              <p:nvPr/>
            </p:nvSpPr>
            <p:spPr bwMode="auto">
              <a:xfrm>
                <a:off x="3240" y="223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6" name="Rectangle 25"/>
              <p:cNvSpPr>
                <a:spLocks noChangeArrowheads="1"/>
              </p:cNvSpPr>
              <p:nvPr/>
            </p:nvSpPr>
            <p:spPr bwMode="auto">
              <a:xfrm>
                <a:off x="3492" y="223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7" name="Rectangle 26"/>
              <p:cNvSpPr>
                <a:spLocks noChangeArrowheads="1"/>
              </p:cNvSpPr>
              <p:nvPr/>
            </p:nvSpPr>
            <p:spPr bwMode="auto">
              <a:xfrm>
                <a:off x="3744" y="223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8" name="Rectangle 27"/>
              <p:cNvSpPr>
                <a:spLocks noChangeArrowheads="1"/>
              </p:cNvSpPr>
              <p:nvPr/>
            </p:nvSpPr>
            <p:spPr bwMode="auto">
              <a:xfrm>
                <a:off x="3744" y="248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59" name="Rectangle 28"/>
              <p:cNvSpPr>
                <a:spLocks noChangeArrowheads="1"/>
              </p:cNvSpPr>
              <p:nvPr/>
            </p:nvSpPr>
            <p:spPr bwMode="auto">
              <a:xfrm>
                <a:off x="3240" y="248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0" name="Rectangle 29"/>
              <p:cNvSpPr>
                <a:spLocks noChangeArrowheads="1"/>
              </p:cNvSpPr>
              <p:nvPr/>
            </p:nvSpPr>
            <p:spPr bwMode="auto">
              <a:xfrm>
                <a:off x="4464" y="232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1" name="Rectangle 30"/>
              <p:cNvSpPr>
                <a:spLocks noChangeArrowheads="1"/>
              </p:cNvSpPr>
              <p:nvPr/>
            </p:nvSpPr>
            <p:spPr bwMode="auto">
              <a:xfrm>
                <a:off x="4716" y="232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2" name="Rectangle 31"/>
              <p:cNvSpPr>
                <a:spLocks noChangeArrowheads="1"/>
              </p:cNvSpPr>
              <p:nvPr/>
            </p:nvSpPr>
            <p:spPr bwMode="auto">
              <a:xfrm>
                <a:off x="4968" y="232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3" name="Rectangle 32"/>
              <p:cNvSpPr>
                <a:spLocks noChangeArrowheads="1"/>
              </p:cNvSpPr>
              <p:nvPr/>
            </p:nvSpPr>
            <p:spPr bwMode="auto">
              <a:xfrm>
                <a:off x="4968" y="2580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4" name="Rectangle 33"/>
              <p:cNvSpPr>
                <a:spLocks noChangeArrowheads="1"/>
              </p:cNvSpPr>
              <p:nvPr/>
            </p:nvSpPr>
            <p:spPr bwMode="auto">
              <a:xfrm>
                <a:off x="4464" y="2076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5" name="Rectangle 34"/>
              <p:cNvSpPr>
                <a:spLocks noChangeArrowheads="1"/>
              </p:cNvSpPr>
              <p:nvPr/>
            </p:nvSpPr>
            <p:spPr bwMode="auto">
              <a:xfrm>
                <a:off x="228" y="340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6" name="Rectangle 35"/>
              <p:cNvSpPr>
                <a:spLocks noChangeArrowheads="1"/>
              </p:cNvSpPr>
              <p:nvPr/>
            </p:nvSpPr>
            <p:spPr bwMode="auto">
              <a:xfrm>
                <a:off x="480" y="340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7" name="Rectangle 36"/>
              <p:cNvSpPr>
                <a:spLocks noChangeArrowheads="1"/>
              </p:cNvSpPr>
              <p:nvPr/>
            </p:nvSpPr>
            <p:spPr bwMode="auto">
              <a:xfrm>
                <a:off x="732" y="340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8" name="Rectangle 37"/>
              <p:cNvSpPr>
                <a:spLocks noChangeArrowheads="1"/>
              </p:cNvSpPr>
              <p:nvPr/>
            </p:nvSpPr>
            <p:spPr bwMode="auto">
              <a:xfrm>
                <a:off x="732" y="3660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69" name="Rectangle 38"/>
              <p:cNvSpPr>
                <a:spLocks noChangeArrowheads="1"/>
              </p:cNvSpPr>
              <p:nvPr/>
            </p:nvSpPr>
            <p:spPr bwMode="auto">
              <a:xfrm>
                <a:off x="480" y="3156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0" name="Rectangle 39"/>
              <p:cNvSpPr>
                <a:spLocks noChangeArrowheads="1"/>
              </p:cNvSpPr>
              <p:nvPr/>
            </p:nvSpPr>
            <p:spPr bwMode="auto">
              <a:xfrm>
                <a:off x="1584" y="350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1" name="Rectangle 40"/>
              <p:cNvSpPr>
                <a:spLocks noChangeArrowheads="1"/>
              </p:cNvSpPr>
              <p:nvPr/>
            </p:nvSpPr>
            <p:spPr bwMode="auto">
              <a:xfrm>
                <a:off x="1836" y="350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2" name="Rectangle 41"/>
              <p:cNvSpPr>
                <a:spLocks noChangeArrowheads="1"/>
              </p:cNvSpPr>
              <p:nvPr/>
            </p:nvSpPr>
            <p:spPr bwMode="auto">
              <a:xfrm>
                <a:off x="2088" y="350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3" name="Rectangle 42"/>
              <p:cNvSpPr>
                <a:spLocks noChangeArrowheads="1"/>
              </p:cNvSpPr>
              <p:nvPr/>
            </p:nvSpPr>
            <p:spPr bwMode="auto">
              <a:xfrm>
                <a:off x="2088" y="3756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4" name="Rectangle 43"/>
              <p:cNvSpPr>
                <a:spLocks noChangeArrowheads="1"/>
              </p:cNvSpPr>
              <p:nvPr/>
            </p:nvSpPr>
            <p:spPr bwMode="auto">
              <a:xfrm>
                <a:off x="2088" y="325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5" name="Rectangle 44"/>
              <p:cNvSpPr>
                <a:spLocks noChangeArrowheads="1"/>
              </p:cNvSpPr>
              <p:nvPr/>
            </p:nvSpPr>
            <p:spPr bwMode="auto">
              <a:xfrm>
                <a:off x="3120" y="350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6" name="Rectangle 45"/>
              <p:cNvSpPr>
                <a:spLocks noChangeArrowheads="1"/>
              </p:cNvSpPr>
              <p:nvPr/>
            </p:nvSpPr>
            <p:spPr bwMode="auto">
              <a:xfrm>
                <a:off x="3372" y="350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7" name="Rectangle 46"/>
              <p:cNvSpPr>
                <a:spLocks noChangeArrowheads="1"/>
              </p:cNvSpPr>
              <p:nvPr/>
            </p:nvSpPr>
            <p:spPr bwMode="auto">
              <a:xfrm>
                <a:off x="3624" y="350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8" name="Rectangle 47"/>
              <p:cNvSpPr>
                <a:spLocks noChangeArrowheads="1"/>
              </p:cNvSpPr>
              <p:nvPr/>
            </p:nvSpPr>
            <p:spPr bwMode="auto">
              <a:xfrm>
                <a:off x="3372" y="3756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79" name="Rectangle 48"/>
              <p:cNvSpPr>
                <a:spLocks noChangeArrowheads="1"/>
              </p:cNvSpPr>
              <p:nvPr/>
            </p:nvSpPr>
            <p:spPr bwMode="auto">
              <a:xfrm>
                <a:off x="3372" y="325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0" name="Rectangle 49"/>
              <p:cNvSpPr>
                <a:spLocks noChangeArrowheads="1"/>
              </p:cNvSpPr>
              <p:nvPr/>
            </p:nvSpPr>
            <p:spPr bwMode="auto">
              <a:xfrm>
                <a:off x="4512" y="3516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1" name="Rectangle 50"/>
              <p:cNvSpPr>
                <a:spLocks noChangeArrowheads="1"/>
              </p:cNvSpPr>
              <p:nvPr/>
            </p:nvSpPr>
            <p:spPr bwMode="auto">
              <a:xfrm>
                <a:off x="4764" y="3516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2" name="Rectangle 51"/>
              <p:cNvSpPr>
                <a:spLocks noChangeArrowheads="1"/>
              </p:cNvSpPr>
              <p:nvPr/>
            </p:nvSpPr>
            <p:spPr bwMode="auto">
              <a:xfrm>
                <a:off x="4764" y="326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3" name="Rectangle 52"/>
              <p:cNvSpPr>
                <a:spLocks noChangeArrowheads="1"/>
              </p:cNvSpPr>
              <p:nvPr/>
            </p:nvSpPr>
            <p:spPr bwMode="auto">
              <a:xfrm>
                <a:off x="4512" y="3768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4" name="Rectangle 53"/>
              <p:cNvSpPr>
                <a:spLocks noChangeArrowheads="1"/>
              </p:cNvSpPr>
              <p:nvPr/>
            </p:nvSpPr>
            <p:spPr bwMode="auto">
              <a:xfrm>
                <a:off x="5016" y="326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5" name="Rectangle 54"/>
              <p:cNvSpPr>
                <a:spLocks noChangeArrowheads="1"/>
              </p:cNvSpPr>
              <p:nvPr/>
            </p:nvSpPr>
            <p:spPr bwMode="auto">
              <a:xfrm>
                <a:off x="1788" y="217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6" name="Rectangle 55"/>
              <p:cNvSpPr>
                <a:spLocks noChangeArrowheads="1"/>
              </p:cNvSpPr>
              <p:nvPr/>
            </p:nvSpPr>
            <p:spPr bwMode="auto">
              <a:xfrm>
                <a:off x="2040" y="217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7" name="Rectangle 56"/>
              <p:cNvSpPr>
                <a:spLocks noChangeArrowheads="1"/>
              </p:cNvSpPr>
              <p:nvPr/>
            </p:nvSpPr>
            <p:spPr bwMode="auto">
              <a:xfrm>
                <a:off x="2292" y="2172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8" name="Rectangle 57"/>
              <p:cNvSpPr>
                <a:spLocks noChangeArrowheads="1"/>
              </p:cNvSpPr>
              <p:nvPr/>
            </p:nvSpPr>
            <p:spPr bwMode="auto">
              <a:xfrm>
                <a:off x="1788" y="2676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89" name="Rectangle 58"/>
              <p:cNvSpPr>
                <a:spLocks noChangeArrowheads="1"/>
              </p:cNvSpPr>
              <p:nvPr/>
            </p:nvSpPr>
            <p:spPr bwMode="auto">
              <a:xfrm>
                <a:off x="1788" y="242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2334" name="Text Box 59"/>
            <p:cNvSpPr txBox="1">
              <a:spLocks noChangeArrowheads="1"/>
            </p:cNvSpPr>
            <p:nvPr/>
          </p:nvSpPr>
          <p:spPr bwMode="auto">
            <a:xfrm>
              <a:off x="2562" y="2705"/>
              <a:ext cx="480" cy="294"/>
            </a:xfrm>
            <a:prstGeom prst="rect">
              <a:avLst/>
            </a:prstGeom>
            <a:gradFill rotWithShape="0">
              <a:gsLst>
                <a:gs pos="0">
                  <a:srgbClr val="A4A4A4"/>
                </a:gs>
                <a:gs pos="50000">
                  <a:srgbClr val="F8F8F8"/>
                </a:gs>
                <a:gs pos="100000">
                  <a:srgbClr val="A4A4A4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ct val="50000"/>
                </a:spcBef>
                <a:buFontTx/>
                <a:buNone/>
              </a:pPr>
              <a:r>
                <a:rPr lang="en-GB" altLang="en-US" sz="1800">
                  <a:solidFill>
                    <a:schemeClr val="accent2"/>
                  </a:solidFill>
                  <a:latin typeface="Comic Sans MS" pitchFamily="66" charset="0"/>
                </a:rPr>
                <a:t>12</a:t>
              </a:r>
            </a:p>
          </p:txBody>
        </p:sp>
      </p:grpSp>
      <p:grpSp>
        <p:nvGrpSpPr>
          <p:cNvPr id="6204" name="Group 60"/>
          <p:cNvGrpSpPr>
            <a:grpSpLocks/>
          </p:cNvGrpSpPr>
          <p:nvPr/>
        </p:nvGrpSpPr>
        <p:grpSpPr bwMode="auto">
          <a:xfrm>
            <a:off x="400050" y="400050"/>
            <a:ext cx="8324850" cy="2133600"/>
            <a:chOff x="252" y="252"/>
            <a:chExt cx="5244" cy="1344"/>
          </a:xfrm>
        </p:grpSpPr>
        <p:grpSp>
          <p:nvGrpSpPr>
            <p:cNvPr id="12292" name="Group 61"/>
            <p:cNvGrpSpPr>
              <a:grpSpLocks/>
            </p:cNvGrpSpPr>
            <p:nvPr/>
          </p:nvGrpSpPr>
          <p:grpSpPr bwMode="auto">
            <a:xfrm>
              <a:off x="252" y="1344"/>
              <a:ext cx="1260" cy="252"/>
              <a:chOff x="252" y="1344"/>
              <a:chExt cx="1260" cy="252"/>
            </a:xfrm>
          </p:grpSpPr>
          <p:sp>
            <p:nvSpPr>
              <p:cNvPr id="12328" name="Rectangle 62"/>
              <p:cNvSpPr>
                <a:spLocks noChangeArrowheads="1"/>
              </p:cNvSpPr>
              <p:nvPr/>
            </p:nvSpPr>
            <p:spPr bwMode="auto">
              <a:xfrm>
                <a:off x="252" y="134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29" name="Rectangle 63"/>
              <p:cNvSpPr>
                <a:spLocks noChangeArrowheads="1"/>
              </p:cNvSpPr>
              <p:nvPr/>
            </p:nvSpPr>
            <p:spPr bwMode="auto">
              <a:xfrm>
                <a:off x="504" y="134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30" name="Rectangle 64"/>
              <p:cNvSpPr>
                <a:spLocks noChangeArrowheads="1"/>
              </p:cNvSpPr>
              <p:nvPr/>
            </p:nvSpPr>
            <p:spPr bwMode="auto">
              <a:xfrm>
                <a:off x="756" y="134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31" name="Rectangle 65"/>
              <p:cNvSpPr>
                <a:spLocks noChangeArrowheads="1"/>
              </p:cNvSpPr>
              <p:nvPr/>
            </p:nvSpPr>
            <p:spPr bwMode="auto">
              <a:xfrm>
                <a:off x="1008" y="134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12332" name="Rectangle 66"/>
              <p:cNvSpPr>
                <a:spLocks noChangeArrowheads="1"/>
              </p:cNvSpPr>
              <p:nvPr/>
            </p:nvSpPr>
            <p:spPr bwMode="auto">
              <a:xfrm>
                <a:off x="1260" y="1344"/>
                <a:ext cx="252" cy="252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12293" name="Text Box 67"/>
            <p:cNvSpPr txBox="1">
              <a:spLocks noChangeArrowheads="1"/>
            </p:cNvSpPr>
            <p:nvPr/>
          </p:nvSpPr>
          <p:spPr bwMode="auto">
            <a:xfrm>
              <a:off x="312" y="756"/>
              <a:ext cx="5184" cy="448"/>
            </a:xfrm>
            <a:prstGeom prst="rect">
              <a:avLst/>
            </a:prstGeom>
            <a:gradFill rotWithShape="0">
              <a:gsLst>
                <a:gs pos="0">
                  <a:srgbClr val="A4A4A4"/>
                </a:gs>
                <a:gs pos="50000">
                  <a:srgbClr val="F8F8F8"/>
                </a:gs>
                <a:gs pos="100000">
                  <a:srgbClr val="A4A4A4"/>
                </a:gs>
              </a:gsLst>
              <a:lin ang="5400000" scaled="1"/>
            </a:gra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The </a:t>
              </a:r>
              <a:r>
                <a:rPr lang="en-GB" altLang="en-US" sz="2000">
                  <a:latin typeface="Comic Sans MS" pitchFamily="66" charset="0"/>
                </a:rPr>
                <a:t>pentominoes</a:t>
              </a:r>
              <a:r>
                <a:rPr lang="en-GB" altLang="en-US" sz="2000">
                  <a:solidFill>
                    <a:schemeClr val="accent2"/>
                  </a:solidFill>
                  <a:latin typeface="Comic Sans MS" pitchFamily="66" charset="0"/>
                </a:rPr>
                <a:t> have lots of interesting properties. Find and draw all of the pentominoes.? Don’t forget to think </a:t>
              </a:r>
              <a:r>
                <a:rPr lang="en-GB" altLang="en-US" sz="2000">
                  <a:solidFill>
                    <a:srgbClr val="FF0000"/>
                  </a:solidFill>
                  <a:latin typeface="Comic Sans MS" pitchFamily="66" charset="0"/>
                </a:rPr>
                <a:t>systematically!</a:t>
              </a:r>
            </a:p>
          </p:txBody>
        </p:sp>
        <p:grpSp>
          <p:nvGrpSpPr>
            <p:cNvPr id="12294" name="Group 68"/>
            <p:cNvGrpSpPr>
              <a:grpSpLocks/>
            </p:cNvGrpSpPr>
            <p:nvPr/>
          </p:nvGrpSpPr>
          <p:grpSpPr bwMode="auto">
            <a:xfrm>
              <a:off x="891" y="252"/>
              <a:ext cx="4076" cy="366"/>
              <a:chOff x="891" y="252"/>
              <a:chExt cx="4076" cy="366"/>
            </a:xfrm>
          </p:grpSpPr>
          <p:grpSp>
            <p:nvGrpSpPr>
              <p:cNvPr id="12295" name="Group 69"/>
              <p:cNvGrpSpPr>
                <a:grpSpLocks/>
              </p:cNvGrpSpPr>
              <p:nvPr/>
            </p:nvGrpSpPr>
            <p:grpSpPr bwMode="auto">
              <a:xfrm>
                <a:off x="891" y="252"/>
                <a:ext cx="431" cy="366"/>
                <a:chOff x="891" y="360"/>
                <a:chExt cx="431" cy="366"/>
              </a:xfrm>
            </p:grpSpPr>
            <p:sp>
              <p:nvSpPr>
                <p:cNvPr id="12326" name="AutoShape 70"/>
                <p:cNvSpPr>
                  <a:spLocks noChangeArrowheads="1"/>
                </p:cNvSpPr>
                <p:nvPr/>
              </p:nvSpPr>
              <p:spPr bwMode="auto">
                <a:xfrm>
                  <a:off x="891" y="360"/>
                  <a:ext cx="366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7BA7A8"/>
                    </a:gs>
                    <a:gs pos="50000">
                      <a:srgbClr val="BAFCFE"/>
                    </a:gs>
                    <a:gs pos="100000">
                      <a:srgbClr val="7BA7A8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27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956" y="402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P</a:t>
                  </a:r>
                </a:p>
              </p:txBody>
            </p:sp>
          </p:grpSp>
          <p:grpSp>
            <p:nvGrpSpPr>
              <p:cNvPr id="12296" name="Group 72"/>
              <p:cNvGrpSpPr>
                <a:grpSpLocks/>
              </p:cNvGrpSpPr>
              <p:nvPr/>
            </p:nvGrpSpPr>
            <p:grpSpPr bwMode="auto">
              <a:xfrm>
                <a:off x="1257" y="252"/>
                <a:ext cx="449" cy="366"/>
                <a:chOff x="1257" y="360"/>
                <a:chExt cx="449" cy="366"/>
              </a:xfrm>
            </p:grpSpPr>
            <p:sp>
              <p:nvSpPr>
                <p:cNvPr id="12324" name="AutoShape 73"/>
                <p:cNvSpPr>
                  <a:spLocks noChangeArrowheads="1"/>
                </p:cNvSpPr>
                <p:nvPr/>
              </p:nvSpPr>
              <p:spPr bwMode="auto">
                <a:xfrm>
                  <a:off x="1257" y="360"/>
                  <a:ext cx="366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A987A9"/>
                    </a:gs>
                    <a:gs pos="50000">
                      <a:srgbClr val="FFCCFF"/>
                    </a:gs>
                    <a:gs pos="100000">
                      <a:srgbClr val="A987A9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25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340" y="414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E</a:t>
                  </a:r>
                </a:p>
              </p:txBody>
            </p:sp>
          </p:grpSp>
          <p:grpSp>
            <p:nvGrpSpPr>
              <p:cNvPr id="12297" name="Group 75"/>
              <p:cNvGrpSpPr>
                <a:grpSpLocks/>
              </p:cNvGrpSpPr>
              <p:nvPr/>
            </p:nvGrpSpPr>
            <p:grpSpPr bwMode="auto">
              <a:xfrm>
                <a:off x="1623" y="252"/>
                <a:ext cx="410" cy="366"/>
                <a:chOff x="1623" y="360"/>
                <a:chExt cx="410" cy="366"/>
              </a:xfrm>
            </p:grpSpPr>
            <p:sp>
              <p:nvSpPr>
                <p:cNvPr id="12322" name="AutoShape 76"/>
                <p:cNvSpPr>
                  <a:spLocks noChangeArrowheads="1"/>
                </p:cNvSpPr>
                <p:nvPr/>
              </p:nvSpPr>
              <p:spPr bwMode="auto">
                <a:xfrm>
                  <a:off x="1623" y="360"/>
                  <a:ext cx="365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857FA7"/>
                    </a:gs>
                    <a:gs pos="50000">
                      <a:srgbClr val="C9C0FC"/>
                    </a:gs>
                    <a:gs pos="100000">
                      <a:srgbClr val="857FA7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23" name="Text Box 77"/>
                <p:cNvSpPr txBox="1">
                  <a:spLocks noChangeArrowheads="1"/>
                </p:cNvSpPr>
                <p:nvPr/>
              </p:nvSpPr>
              <p:spPr bwMode="auto">
                <a:xfrm>
                  <a:off x="1667" y="408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N</a:t>
                  </a:r>
                </a:p>
              </p:txBody>
            </p:sp>
          </p:grpSp>
          <p:grpSp>
            <p:nvGrpSpPr>
              <p:cNvPr id="12298" name="Group 78"/>
              <p:cNvGrpSpPr>
                <a:grpSpLocks/>
              </p:cNvGrpSpPr>
              <p:nvPr/>
            </p:nvGrpSpPr>
            <p:grpSpPr bwMode="auto">
              <a:xfrm>
                <a:off x="1988" y="252"/>
                <a:ext cx="414" cy="366"/>
                <a:chOff x="1988" y="360"/>
                <a:chExt cx="414" cy="366"/>
              </a:xfrm>
            </p:grpSpPr>
            <p:sp>
              <p:nvSpPr>
                <p:cNvPr id="12320" name="AutoShape 79"/>
                <p:cNvSpPr>
                  <a:spLocks noChangeArrowheads="1"/>
                </p:cNvSpPr>
                <p:nvPr/>
              </p:nvSpPr>
              <p:spPr bwMode="auto">
                <a:xfrm>
                  <a:off x="1988" y="360"/>
                  <a:ext cx="366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A9A987"/>
                    </a:gs>
                    <a:gs pos="50000">
                      <a:srgbClr val="FFFFCC"/>
                    </a:gs>
                    <a:gs pos="100000">
                      <a:srgbClr val="A9A987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21" name="Text Box 80"/>
                <p:cNvSpPr txBox="1">
                  <a:spLocks noChangeArrowheads="1"/>
                </p:cNvSpPr>
                <p:nvPr/>
              </p:nvSpPr>
              <p:spPr bwMode="auto">
                <a:xfrm>
                  <a:off x="2036" y="405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T</a:t>
                  </a:r>
                </a:p>
              </p:txBody>
            </p:sp>
          </p:grpSp>
          <p:grpSp>
            <p:nvGrpSpPr>
              <p:cNvPr id="12299" name="Group 81"/>
              <p:cNvGrpSpPr>
                <a:grpSpLocks/>
              </p:cNvGrpSpPr>
              <p:nvPr/>
            </p:nvGrpSpPr>
            <p:grpSpPr bwMode="auto">
              <a:xfrm>
                <a:off x="2354" y="252"/>
                <a:ext cx="435" cy="366"/>
                <a:chOff x="2354" y="360"/>
                <a:chExt cx="435" cy="366"/>
              </a:xfrm>
            </p:grpSpPr>
            <p:sp>
              <p:nvSpPr>
                <p:cNvPr id="12318" name="AutoShape 82"/>
                <p:cNvSpPr>
                  <a:spLocks noChangeArrowheads="1"/>
                </p:cNvSpPr>
                <p:nvPr/>
              </p:nvSpPr>
              <p:spPr bwMode="auto">
                <a:xfrm>
                  <a:off x="2354" y="360"/>
                  <a:ext cx="366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55897C"/>
                    </a:gs>
                    <a:gs pos="50000">
                      <a:srgbClr val="81CFBB"/>
                    </a:gs>
                    <a:gs pos="100000">
                      <a:srgbClr val="55897C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19" name="Text Box 83"/>
                <p:cNvSpPr txBox="1">
                  <a:spLocks noChangeArrowheads="1"/>
                </p:cNvSpPr>
                <p:nvPr/>
              </p:nvSpPr>
              <p:spPr bwMode="auto">
                <a:xfrm>
                  <a:off x="2423" y="405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O</a:t>
                  </a:r>
                </a:p>
              </p:txBody>
            </p:sp>
          </p:grpSp>
          <p:grpSp>
            <p:nvGrpSpPr>
              <p:cNvPr id="12300" name="Group 84"/>
              <p:cNvGrpSpPr>
                <a:grpSpLocks/>
              </p:cNvGrpSpPr>
              <p:nvPr/>
            </p:nvGrpSpPr>
            <p:grpSpPr bwMode="auto">
              <a:xfrm>
                <a:off x="2720" y="252"/>
                <a:ext cx="414" cy="366"/>
                <a:chOff x="2720" y="360"/>
                <a:chExt cx="414" cy="366"/>
              </a:xfrm>
            </p:grpSpPr>
            <p:sp>
              <p:nvSpPr>
                <p:cNvPr id="12316" name="AutoShape 85"/>
                <p:cNvSpPr>
                  <a:spLocks noChangeArrowheads="1"/>
                </p:cNvSpPr>
                <p:nvPr/>
              </p:nvSpPr>
              <p:spPr bwMode="auto">
                <a:xfrm>
                  <a:off x="2720" y="360"/>
                  <a:ext cx="365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A866A2"/>
                    </a:gs>
                    <a:gs pos="50000">
                      <a:srgbClr val="FE9AF4"/>
                    </a:gs>
                    <a:gs pos="100000">
                      <a:srgbClr val="A866A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17" name="Text Box 86"/>
                <p:cNvSpPr txBox="1">
                  <a:spLocks noChangeArrowheads="1"/>
                </p:cNvSpPr>
                <p:nvPr/>
              </p:nvSpPr>
              <p:spPr bwMode="auto">
                <a:xfrm>
                  <a:off x="2768" y="417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M</a:t>
                  </a:r>
                </a:p>
              </p:txBody>
            </p:sp>
          </p:grpSp>
          <p:grpSp>
            <p:nvGrpSpPr>
              <p:cNvPr id="12301" name="Group 87"/>
              <p:cNvGrpSpPr>
                <a:grpSpLocks/>
              </p:cNvGrpSpPr>
              <p:nvPr/>
            </p:nvGrpSpPr>
            <p:grpSpPr bwMode="auto">
              <a:xfrm>
                <a:off x="3085" y="252"/>
                <a:ext cx="445" cy="366"/>
                <a:chOff x="3085" y="360"/>
                <a:chExt cx="445" cy="366"/>
              </a:xfrm>
            </p:grpSpPr>
            <p:sp>
              <p:nvSpPr>
                <p:cNvPr id="12314" name="AutoShape 88"/>
                <p:cNvSpPr>
                  <a:spLocks noChangeArrowheads="1"/>
                </p:cNvSpPr>
                <p:nvPr/>
              </p:nvSpPr>
              <p:spPr bwMode="auto">
                <a:xfrm>
                  <a:off x="3085" y="360"/>
                  <a:ext cx="366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A97F64"/>
                    </a:gs>
                    <a:gs pos="50000">
                      <a:srgbClr val="FFBF97"/>
                    </a:gs>
                    <a:gs pos="100000">
                      <a:srgbClr val="A97F64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15" name="Text Box 89"/>
                <p:cNvSpPr txBox="1">
                  <a:spLocks noChangeArrowheads="1"/>
                </p:cNvSpPr>
                <p:nvPr/>
              </p:nvSpPr>
              <p:spPr bwMode="auto">
                <a:xfrm>
                  <a:off x="3164" y="408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I</a:t>
                  </a:r>
                </a:p>
              </p:txBody>
            </p:sp>
          </p:grpSp>
          <p:grpSp>
            <p:nvGrpSpPr>
              <p:cNvPr id="12302" name="Group 90"/>
              <p:cNvGrpSpPr>
                <a:grpSpLocks/>
              </p:cNvGrpSpPr>
              <p:nvPr/>
            </p:nvGrpSpPr>
            <p:grpSpPr bwMode="auto">
              <a:xfrm>
                <a:off x="3451" y="252"/>
                <a:ext cx="424" cy="366"/>
                <a:chOff x="3451" y="360"/>
                <a:chExt cx="424" cy="366"/>
              </a:xfrm>
            </p:grpSpPr>
            <p:sp>
              <p:nvSpPr>
                <p:cNvPr id="12312" name="AutoShape 91"/>
                <p:cNvSpPr>
                  <a:spLocks noChangeArrowheads="1"/>
                </p:cNvSpPr>
                <p:nvPr/>
              </p:nvSpPr>
              <p:spPr bwMode="auto">
                <a:xfrm>
                  <a:off x="3451" y="360"/>
                  <a:ext cx="365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A86D82"/>
                    </a:gs>
                    <a:gs pos="50000">
                      <a:srgbClr val="FEA4C4"/>
                    </a:gs>
                    <a:gs pos="100000">
                      <a:srgbClr val="A86D82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13" name="Text Box 92"/>
                <p:cNvSpPr txBox="1">
                  <a:spLocks noChangeArrowheads="1"/>
                </p:cNvSpPr>
                <p:nvPr/>
              </p:nvSpPr>
              <p:spPr bwMode="auto">
                <a:xfrm>
                  <a:off x="3509" y="414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N</a:t>
                  </a:r>
                </a:p>
              </p:txBody>
            </p:sp>
          </p:grpSp>
          <p:grpSp>
            <p:nvGrpSpPr>
              <p:cNvPr id="12303" name="Group 93"/>
              <p:cNvGrpSpPr>
                <a:grpSpLocks/>
              </p:cNvGrpSpPr>
              <p:nvPr/>
            </p:nvGrpSpPr>
            <p:grpSpPr bwMode="auto">
              <a:xfrm>
                <a:off x="3816" y="252"/>
                <a:ext cx="419" cy="366"/>
                <a:chOff x="3816" y="360"/>
                <a:chExt cx="419" cy="366"/>
              </a:xfrm>
            </p:grpSpPr>
            <p:sp>
              <p:nvSpPr>
                <p:cNvPr id="12310" name="AutoShape 94"/>
                <p:cNvSpPr>
                  <a:spLocks noChangeArrowheads="1"/>
                </p:cNvSpPr>
                <p:nvPr/>
              </p:nvSpPr>
              <p:spPr bwMode="auto">
                <a:xfrm>
                  <a:off x="3816" y="360"/>
                  <a:ext cx="366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A4A4A4"/>
                    </a:gs>
                    <a:gs pos="50000">
                      <a:srgbClr val="F8F8F8"/>
                    </a:gs>
                    <a:gs pos="100000">
                      <a:srgbClr val="A4A4A4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11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3869" y="420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O</a:t>
                  </a:r>
                </a:p>
              </p:txBody>
            </p:sp>
          </p:grpSp>
          <p:grpSp>
            <p:nvGrpSpPr>
              <p:cNvPr id="12304" name="Group 96"/>
              <p:cNvGrpSpPr>
                <a:grpSpLocks/>
              </p:cNvGrpSpPr>
              <p:nvPr/>
            </p:nvGrpSpPr>
            <p:grpSpPr bwMode="auto">
              <a:xfrm>
                <a:off x="4182" y="252"/>
                <a:ext cx="416" cy="366"/>
                <a:chOff x="4182" y="360"/>
                <a:chExt cx="416" cy="366"/>
              </a:xfrm>
            </p:grpSpPr>
            <p:sp>
              <p:nvSpPr>
                <p:cNvPr id="12308" name="AutoShape 97"/>
                <p:cNvSpPr>
                  <a:spLocks noChangeArrowheads="1"/>
                </p:cNvSpPr>
                <p:nvPr/>
              </p:nvSpPr>
              <p:spPr bwMode="auto">
                <a:xfrm>
                  <a:off x="4182" y="360"/>
                  <a:ext cx="365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A09287"/>
                    </a:gs>
                    <a:gs pos="50000">
                      <a:srgbClr val="F1DDCB"/>
                    </a:gs>
                    <a:gs pos="100000">
                      <a:srgbClr val="A09287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09" name="Text Box 98"/>
                <p:cNvSpPr txBox="1">
                  <a:spLocks noChangeArrowheads="1"/>
                </p:cNvSpPr>
                <p:nvPr/>
              </p:nvSpPr>
              <p:spPr bwMode="auto">
                <a:xfrm>
                  <a:off x="4232" y="405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E</a:t>
                  </a:r>
                </a:p>
              </p:txBody>
            </p:sp>
          </p:grpSp>
          <p:grpSp>
            <p:nvGrpSpPr>
              <p:cNvPr id="12305" name="Group 99"/>
              <p:cNvGrpSpPr>
                <a:grpSpLocks/>
              </p:cNvGrpSpPr>
              <p:nvPr/>
            </p:nvGrpSpPr>
            <p:grpSpPr bwMode="auto">
              <a:xfrm>
                <a:off x="4547" y="252"/>
                <a:ext cx="420" cy="366"/>
                <a:chOff x="4547" y="360"/>
                <a:chExt cx="420" cy="366"/>
              </a:xfrm>
            </p:grpSpPr>
            <p:sp>
              <p:nvSpPr>
                <p:cNvPr id="12306" name="AutoShape 100"/>
                <p:cNvSpPr>
                  <a:spLocks noChangeArrowheads="1"/>
                </p:cNvSpPr>
                <p:nvPr/>
              </p:nvSpPr>
              <p:spPr bwMode="auto">
                <a:xfrm>
                  <a:off x="4547" y="360"/>
                  <a:ext cx="366" cy="366"/>
                </a:xfrm>
                <a:prstGeom prst="bevel">
                  <a:avLst>
                    <a:gd name="adj" fmla="val 12500"/>
                  </a:avLst>
                </a:prstGeom>
                <a:gradFill rotWithShape="0">
                  <a:gsLst>
                    <a:gs pos="0">
                      <a:srgbClr val="769297"/>
                    </a:gs>
                    <a:gs pos="50000">
                      <a:srgbClr val="B2DCE4"/>
                    </a:gs>
                    <a:gs pos="100000">
                      <a:srgbClr val="769297"/>
                    </a:gs>
                  </a:gsLst>
                  <a:lin ang="5400000" scaled="1"/>
                </a:gra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12307" name="Text Box 101"/>
                <p:cNvSpPr txBox="1">
                  <a:spLocks noChangeArrowheads="1"/>
                </p:cNvSpPr>
                <p:nvPr/>
              </p:nvSpPr>
              <p:spPr bwMode="auto">
                <a:xfrm>
                  <a:off x="4601" y="411"/>
                  <a:ext cx="366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1800">
                      <a:latin typeface="Comic Sans MS" pitchFamily="66" charset="0"/>
                    </a:rPr>
                    <a:t>S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059209817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Plenary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Do you need to draw all the rectangles to work out how many could have an area of 20cm²?</a:t>
            </a:r>
          </a:p>
        </p:txBody>
      </p:sp>
      <p:sp>
        <p:nvSpPr>
          <p:cNvPr id="4" name="Rectangle 3"/>
          <p:cNvSpPr/>
          <p:nvPr/>
        </p:nvSpPr>
        <p:spPr>
          <a:xfrm>
            <a:off x="4356100" y="3500438"/>
            <a:ext cx="3455988" cy="23764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33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3076" name="Picture 4" descr="perimeter_and_area_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571500"/>
            <a:ext cx="67246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8571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100" name="Picture 4" descr="perimeter_and_area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571500"/>
            <a:ext cx="67246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0750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4" name="Picture 4" descr="perimeter_and_area_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571500"/>
            <a:ext cx="67246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2491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8" name="Picture 4" descr="perimeter_and_area_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571500"/>
            <a:ext cx="67246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082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72" name="Picture 4" descr="perimeter_and_area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571500"/>
            <a:ext cx="672465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509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6" name="Picture 4" descr="perimeter_and_area_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571500"/>
            <a:ext cx="6124575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02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578850" cy="1143000"/>
          </a:xfrm>
        </p:spPr>
        <p:txBody>
          <a:bodyPr/>
          <a:lstStyle/>
          <a:p>
            <a:r>
              <a:rPr lang="en-GB" altLang="en-US" b="1" u="sng" dirty="0" smtClean="0">
                <a:latin typeface="Comic Sans MS" pitchFamily="66" charset="0"/>
              </a:rPr>
              <a:t>16.6.20</a:t>
            </a:r>
            <a:endParaRPr lang="en-GB" alt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altLang="en-US" b="1" u="sng" dirty="0" smtClean="0">
                <a:ea typeface="Calibri" pitchFamily="34" charset="0"/>
                <a:cs typeface="Times New Roman" pitchFamily="18" charset="0"/>
              </a:rPr>
              <a:t>To carry out an investigation involving area and perimeter</a:t>
            </a:r>
            <a:r>
              <a:rPr lang="en-GB" altLang="en-US" b="1" u="sng" dirty="0" smtClean="0">
                <a:ea typeface="Calibri" pitchFamily="34" charset="0"/>
                <a:cs typeface="Times New Roman" pitchFamily="18" charset="0"/>
              </a:rPr>
              <a:t>.</a:t>
            </a:r>
            <a:endParaRPr lang="en-GB" altLang="en-US" sz="4800" u="sng" dirty="0" smtClean="0"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86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Area and perimeter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076825" y="1600200"/>
            <a:ext cx="3609975" cy="3052763"/>
          </a:xfrm>
        </p:spPr>
        <p:txBody>
          <a:bodyPr/>
          <a:lstStyle/>
          <a:p>
            <a:r>
              <a:rPr lang="en-GB" altLang="en-US" sz="2400" smtClean="0"/>
              <a:t>What’s the area of this rectangle?</a:t>
            </a:r>
          </a:p>
          <a:p>
            <a:r>
              <a:rPr lang="en-GB" altLang="en-US" sz="2400" smtClean="0"/>
              <a:t>What’s the perimeter of this rectangle?</a:t>
            </a:r>
          </a:p>
          <a:p>
            <a:endParaRPr lang="en-GB" altLang="en-US" sz="2400" smtClean="0"/>
          </a:p>
        </p:txBody>
      </p:sp>
      <p:sp>
        <p:nvSpPr>
          <p:cNvPr id="4" name="Rectangle 3"/>
          <p:cNvSpPr/>
          <p:nvPr/>
        </p:nvSpPr>
        <p:spPr>
          <a:xfrm>
            <a:off x="900113" y="2349500"/>
            <a:ext cx="3743325" cy="23034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908175" y="1773238"/>
            <a:ext cx="1511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10cm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 rot="-5400000">
            <a:off x="-179387" y="3316288"/>
            <a:ext cx="1512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5cm</a:t>
            </a:r>
          </a:p>
        </p:txBody>
      </p:sp>
    </p:spTree>
    <p:extLst>
      <p:ext uri="{BB962C8B-B14F-4D97-AF65-F5344CB8AC3E}">
        <p14:creationId xmlns:p14="http://schemas.microsoft.com/office/powerpoint/2010/main" val="3898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210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16.6.20</vt:lpstr>
      <vt:lpstr>Area and perimeter</vt:lpstr>
      <vt:lpstr>Area and perimeter</vt:lpstr>
      <vt:lpstr>How many rectangles have an area of 12cm²?</vt:lpstr>
      <vt:lpstr>PowerPoint Presentation</vt:lpstr>
      <vt:lpstr>PowerPoint Presentation</vt:lpstr>
      <vt:lpstr>PowerPoint Presentation</vt:lpstr>
      <vt:lpstr>PowerPoint Presentation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 Special Agents of CSI Greenfields</dc:title>
  <dc:creator>chris hunt</dc:creator>
  <cp:lastModifiedBy>chris hunt</cp:lastModifiedBy>
  <cp:revision>39</cp:revision>
  <dcterms:created xsi:type="dcterms:W3CDTF">2016-03-03T15:15:32Z</dcterms:created>
  <dcterms:modified xsi:type="dcterms:W3CDTF">2020-06-16T07:21:02Z</dcterms:modified>
</cp:coreProperties>
</file>